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309" r:id="rId3"/>
    <p:sldId id="310" r:id="rId4"/>
    <p:sldId id="305" r:id="rId5"/>
    <p:sldId id="300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06:32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2219 5531 402 0,'0'-6'27'15,"2"-1"13"-15,1 2 14 16,-1 0-6-16,0 1-12 0,1 0 0 15,-3 3-10-15,3-1-2 16,-3 2-3-16,0 0 3 16,0 0-6-16,0 0-7 15,0 0-2-15,0 0-5 16,2 0-1-16,-1 7-5 0,3 6 4 16,-1 1 1-16,1 7 3 15,1 2 3-15,-2 7 2 16,-1 3 8-16,0 6-7 15,0 1 0-15,-2 0 0 16,0 2-3-16,0-3-5 16,-6-4-1-16,1-3-2 15,0-5 2-15,-2-2-2 0,2-3 2 16,-1-5-10-16,0-4-25 16,3-6-36-16,-1-5-50 15,1-2-20-15,1-9-161 16</inkml:trace>
  <inkml:trace contextRef="#ctx0" brushRef="#br0" timeOffset="343.7154">2165 5535 194 0,'-5'-4'192'16,"3"2"-123"-16,2-2 4 15,0 1-28-15,5-2-8 0,10 1-20 16,4-1-8-16,6-1 13 15,8 1-8-15,2 1-6 16,4 1-4-16,-2 3-3 16,-4 0-1-16,-3 0-2 15,-6 3-42-15,-10 4-58 16,-7 3-137-16</inkml:trace>
  <inkml:trace contextRef="#ctx0" brushRef="#br0" timeOffset="546.8768">2239 5788 151 0,'-5'7'320'16,"5"-7"-303"-16,0 0 40 16,8 0-18-16,10-3 21 15,5-5-27-15,5 1-21 0,2-2-4 16,1 2-2-16,-6 3-4 15,0 4-1-15,-9 0-3 16,-3 4-46-16,-11 8-125 16</inkml:trace>
  <inkml:trace contextRef="#ctx0" brushRef="#br0" timeOffset="734.3258">2234 6020 570 0,'-10'3'45'15,"5"-1"10"-15,5 0 6 16,3-2-29-16,16 0-12 0,6 0-8 16,7-2 0-16,8-2-9 15,1 1-2-15,4 0 0 16,-6-1-28-16,-3-3-98 16,-6 3-163-16</inkml:trace>
  <inkml:trace contextRef="#ctx0" brushRef="#br0" timeOffset="1078.0396">2630 5456 518 0,'0'-16'14'0,"0"2"58"16,0 1 9-16,0 6-18 15,0 4-13-15,0 3-23 16,0 5-19-16,0 13-8 16,0 9 5-16,2 6 8 0,5 16-6 15,-1 8-3-15,-1 8-3 16,-3 5 1-16,1 2-1 15,-1-5 1-15,3-6-2 16,1-7 1-16,5-15-6 16,3-7-27-16,4-9-26 15,2-10-66-15,-1-8-180 16</inkml:trace>
  <inkml:trace contextRef="#ctx0" brushRef="#br0" timeOffset="1640.5042">2925 5657 731 0,'-2'0'9'0,"-2"0"-11"16,3 4 9-16,1 10-4 0,0 8 21 15,0 6-8-15,0 4-7 16,1 3-1-16,5-4-4 15,-1 0-3-15,0-6 1 16,0-5 0-16,0-6-1 16,0-7 1-16,2-4-2 0,0-3 2 15,0 0 4-15,1-8-2 16,-1-7-1-16,0-1-1 16,-2 0-1-16,-3 0 0 15,-1 5 1-15,2 2-3 16,-3 2 2-16,0 7-1 15,0 0-1-15,0 0-1 0,2 7-1 16,1 4 1-16,3 3 3 16,1 4-1-16,1 2 0 15,5 1 0-15,0-1 0 16,1-1-1-16,2-1 2 16,1-7 0-16,-2-4-1 0,2-7-1 15,-3 0 4-15,-1-7 1 16,-4-9-1-16,1-9-1 15,-5-3 2-15,-2-8-3 16,-1-4 0-16,-2 0 3 16,0 2-4-16,0 2 7 0,-2 8 10 15,-2 10 7-15,0 4-21 16,-1 4-9-16,3 7 3 16,-3 3 1-16,3 0-22 15,2 0-48-15,0 3-41 16,0-3-107-16</inkml:trace>
  <inkml:trace contextRef="#ctx0" brushRef="#br0" timeOffset="1890.5187">3208 5542 514 0,'0'-18'50'0,"0"4"75"0,0 4-1 15,0 5-58-15,0 2-26 16,2 3-23-16,9 0-17 15,7 5-4-15,4 11 7 16,5 6-1-16,3 8-2 0,2 10 1 16,-6 16-1-16,-5 6-1 15,-6 7 3-15,-7 2-1 16,-8-2 0-16,-2-1 1 16,-14-7-2-16,-5-6 0 15,-6-5-9-15,-5-5-22 0,-6-15-41 16,-2-11-221-16</inkml:trace>
  <inkml:trace contextRef="#ctx0" brushRef="#br0" timeOffset="2452.2498">4016 5693 651 0,'-5'0'48'0,"1"0"-27"16,4-5 44-16,15-1-44 15,4-1-15-15,8-3-4 16,6-1-1-16,2 2 0 16,6 4-2-16,-9 3-3 15,0 2-56-15,-13 0-54 16,-7 11-131-16</inkml:trace>
  <inkml:trace contextRef="#ctx0" brushRef="#br0" timeOffset="2624.1095">4099 5843 629 0,'-2'2'49'16,"2"-2"14"-16,15 0-1 16,9-6-7-16,9-4-16 15,5-3-24-15,7-3-7 16,0 4-3-16,-1 1-5 16,-3 1-7-16,-2 0-55 15,-7-2-177-15</inkml:trace>
  <inkml:trace contextRef="#ctx0" brushRef="#br0" timeOffset="3546.5408">5214 5340 550 0,'-4'-14'31'15,"3"1"63"-15,-1 4-22 16,2 4-19-16,0 0-10 16,0 3-13-16,0 2-8 15,0 0-10-15,3 10-15 0,4 3 3 16,3 10 4-16,-1 2 3 16,-2 4 3-16,-2 1-5 15,1-2-2-15,-1 1-2 16,-1-4 0-16,1-2-1 15,2-3 3-15,1-6-22 16,-1-1-28-16,0-6-77 0,-5-6-197 16</inkml:trace>
  <inkml:trace contextRef="#ctx0" brushRef="#br0" timeOffset="3765.2749">5042 5738 677 0,'-3'0'50'0,"3"0"19"16,10-4-15-16,14-7-21 15,10 1-8-15,5-3-4 0,6 1-11 16,1 1-5-16,0 1-3 16,-2 2-2-16,-3 4-16 15,-5 1-38-15,-5 3-77 16,-8 0-180-16</inkml:trace>
  <inkml:trace contextRef="#ctx0" brushRef="#br0" timeOffset="4171.4555">5246 5909 374 0,'-12'6'377'16,"5"-5"-347"-16,5-1 10 15,2 0-16-15,18-1-7 0,5-7-6 16,8 1-8-16,3 0-1 16,-2 0-1-16,-3 3 0 15,-9 4-1-15,-4 0 1 16,-11 7-2-16,-5 8-2 15,0 4 6-15,-11 4 1 0,-4 4 0 16,-5 4 0-16,3-4 1 16,0 3-2-16,2-5 0 15,4-2-2-15,4-7 9 16,6-5 3-16,1-2-3 16,0-8-1-16,14-1-1 0,9-5 6 15,8-8-2-15,6-2-10 16,4-3-1-16,1 1-5 15,-3 4-29-15,-3-4-41 16,-5 0-149-16</inkml:trace>
  <inkml:trace contextRef="#ctx0" brushRef="#br0" timeOffset="5749.5041">6539 5379 436 0,'8'-9'36'16,"1"-3"32"-16,-2 0 11 15,0 1-11-15,-1-1 2 16,-3 0-20-16,-1 3-23 15,-2 1-9-15,-2 2-5 0,-13 4-10 16,-6 2-3-16,-10 0-1 16,-5 6 0-16,-3 5 2 15,-2 3-1-15,-1 0 0 16,10 4 1-16,5-2-1 16,6-2 0-16,11 2-1 0,3-3-2 15,7-1 2-15,2-1 1 16,15-2-1-16,3-2 2 15,9 0 1-15,5-1-1 16,1-3 1-16,-1 4-2 16,-5-2 0-16,-6 2 1 0,-5 4-1 15,-9 0-1-15,-7 5-1 16,-2 0-2-16,-6 6 4 16,-9-1 1-16,-7 2 0 15,2 0 1-15,-3 2-2 16,1-2 0-16,2-3 1 0,5-2-1 15,3-4 0-15,5-1 1 16,7-4-2-16,7-6-1 16,18-3 5-16,11 0 0 15,11-3 2-15,11-8-2 16,6-2-3-16,4-1 0 16,-3 2-1-16,-6 1-33 0,-10 2-59 15,-11 2-128-15</inkml:trace>
  <inkml:trace contextRef="#ctx0" brushRef="#br0" timeOffset="8646.3145">7455 5298 443 0,'0'-10'36'16,"0"3"56"-16,0 0-12 15,0 0-17-15,0 3-14 16,0 2-22-16,0 1-11 0,0 1-3 16,0 0-5-16,0 11-12 15,0 6 0-15,4 8 2 16,-1 8 3-16,1 2 1 16,2 2 3-16,-1-2-5 15,0-2 1-15,2-8-2 0,0-5 4 16,3-6-4-16,-5-5 2 15,4-3 0-15,-2-6 0 16,2 0 2-16,0-6 1 16,1-8 2-16,2-2-3 15,-3-4-2-15,1 1 0 0,-2 1 0 16,-1 1-1-16,-4 7 0 16,-1 5 2-16,0 1-4 15,-2 4 0-15,2 0-2 16,-2 1-2-16,1 10 5 15,3 2 1-15,-1 5-1 0,5-2 2 16,1 4-2-16,1-1 1 16,3-1 0-16,5-2 0 15,2-4-1-15,2-5 2 16,0-1-3-16,2-6 3 16,0 0-1-16,-3-7 1 15,-2-7 2-15,0-1-2 16,-9-6 2-16,1 0 2 0,-3-4-2 15,-8-7 5-15,0-1 6 16,0-5-3-16,-6 4-1 16,-5-3 6-16,1 8-5 15,-2 5-5-15,2 4-1 0,3 8-6 16,2 3 3-16,-1 5-4 16,6 4 3-16,0 0-5 15,0 0-25-15,6 7-40 16,2-4-119-16</inkml:trace>
  <inkml:trace contextRef="#ctx0" brushRef="#br0" timeOffset="9564.824">7898 5811 489 0,'10'-18'21'0,"-8"6"63"16,-2 1-24-16,0 6-33 15,0 3-9-15,0 2-6 0,-4 4-11 16,-4 10-9-16,5 2 7 16,-2 5 1-16,1 2 0 15,4-1 0-15,0-3 1 16,4-1-1-16,4-2 2 15,7-5-2-15,-1-4 1 16,3-3 2-16,-3-4-2 0,2 0 0 16,-4-6 1-16,3-6 1 15,-4-6-1-15,-3-2 0 16,-1-3 0-16,-7-2 1 16,0 2 13-16,-10 1 3 15,-7 5-6-15,-11 4-5 0,1 8-4 16,0 3-3-16,2 2 0 15,2 0-1-15,9 2 0 16,7 3-1-16,7-1-7 16,7-4-84-16,13 0-77 15</inkml:trace>
  <inkml:trace contextRef="#ctx0" brushRef="#br0" timeOffset="14091.3219">8266 5463 438 0,'-3'0'73'0,"-1"-2"17"0,1-1-20 15,3 1-21-15,-3-1-1 16,3 0-17-16,0 0-3 16,5 1-15-16,8 0-13 15,8 1-2-15,6-1 4 16,7-2-3-16,3 4 1 15,5-1 0-15,-3-2 0 0,1 2-3 16,-8-1-28-16,-5 1-32 16,-5-1-28-16,-13-2-65 15,-4 0-245-15</inkml:trace>
  <inkml:trace contextRef="#ctx0" brushRef="#br0" timeOffset="14341.3109">8417 5373 521 0,'-3'-12'38'0,"-2"0"11"16,5 1 22-16,0 1-40 16,0 5 8-16,0 0-8 0,0 5-19 15,0 0-9-15,5 5-8 16,2 8 1-16,1 5 4 15,-3 6 4-15,0 4-1 16,-1 4 0-16,-1 0-1 16,-1 2-1-16,3 0 0 15,-5-4 1-15,5-5-6 0,-4-1-53 16,1-9-44-16,0-4-147 16</inkml:trace>
  <inkml:trace contextRef="#ctx0" brushRef="#br0" timeOffset="15371.7093">9062 5229 565 0,'-3'-8'22'15,"-1"3"-4"-15,-1 0 5 0,1 5-7 16,1 0-6-16,-3 15-13 16,4 3-3-16,-1 9 2 15,1 5 4-15,0 5 2 16,2-1-2-16,0-1 0 15,0-4-2-15,0-6 4 16,4-6 0-16,1-6-3 16,3-8 1-16,2-5 5 0,2 0 6 15,1-7 9-15,1-8-9 16,3-4-6-16,-3-1-2 0,-1 1-1 0,-3 1-2 16,-1 4 1-16,-3 1-1 0,-4 8 1 15,-2 4 1-15,0 1-4 16,0 0-6-16,2 12-1 15,0 0 7-15,3 4 2 16,2 0 1-16,0 0-2 16,4-1 1-16,1-5 0 15,3-2 0-15,3-4 3 0,0-4-4 16,-1 0 5-16,5-3-1 16,0-9 0-16,-3-6 1 15,-1-2 0-15,-4-6 5 16,-2-3 19-16,-4-2 0 15,-4-4-11-15,-4 3-7 0,0 2-1 16,-5 4 2-16,-4 5-2 16,1 7-7-16,3 7-1 15,-2 7-3-15,3 0-4 16,1 4-14-16,1 13-45 16,2 4 8-16,0-1-43 0,0 5-131 15</inkml:trace>
  <inkml:trace contextRef="#ctx0" brushRef="#br0" timeOffset="15621.6853">9481 5599 685 0,'2'0'37'0,"-2"1"-13"15,3 4-13-15,-1 3-7 0,1 4-2 16,1 5 0-16,1 4 2 16,-1 6 0-16,0 5-2 15,-2-4 1-15,-1-1-1 16,-1-2 1-16,2-4-3 16,2-8-51-16,1-10-78 0,8-3-254 15</inkml:trace>
  <inkml:trace contextRef="#ctx0" brushRef="#br0" timeOffset="16157.3968">9800 5178 548 0,'-5'0'82'0,"5"0"-84"16,0 0 6-16,10 0 0 15,7 0-12-15,3 7 3 16,3 6 4-16,2 0 1 16,-1 5-1-16,-9 2 1 0,0 2 0 15,-8 1-1-15,-2 0 1 16,-5 0 0-16,0-3 1 15,0-4 3-15,-5 0-1 16,0-8-2-16,1 0 2 0,-1-5-2 16,3-3 3-16,2 0 10 15,0-8 15-15,0-7-14 16,0-3-7-16,0-2 1 16,6-4 0-16,1-4 1 15,0 1-1-15,-1-4 0 16,-1 1-2-16,2 5 4 0,-4 6 2 15,-3 2 4-15,0 7 2 16,0 6-2-16,0 4-8 16,-1 0-9-16,-5 7-5 31,3 9 0-31,-2 4 4 0,5 4 1 16,0 0-1-16,3 4 2 15,6 0-2-15,3 1 1 16,5 0 0-16,0-2-16 15,3-2-84-15,0-6-61 0,1-1-392 16</inkml:trace>
  <inkml:trace contextRef="#ctx0" brushRef="#br0" timeOffset="16563.6109">10214 5604 547 0,'0'1'50'0,"0"4"-34"0,0 0-17 16,3 3 6-16,1 4 9 15,-3-2 7-15,5 4-1 16,-1-1-4-16,-2-3-4 16,2-2-1-16,-2-3-3 15,-1-1-3-15,-2-1-1 16,0-3-1-16,2 0 10 0,-2-3 33 15,3-8-2-15,2-4-34 16,1-6-9-16,1-2 0 16,2-1-1-16,2 0 0 15,-1 3 1-15,2 4-1 0,-6 5-3 16,1 5 3-16,-1 3 3 16,2 4-3-16,-5 0-3 15,6 9-1-15,-1 7 2 16,6 4 3-16,-4 7-1 15,0 3 1-15,-2 5 2 16,1 3-3-16,-5 1 1 0,1-3 2 16,-5-7-39-16,0-10-124 15</inkml:trace>
  <inkml:trace contextRef="#ctx0" brushRef="#br0" timeOffset="17237.1051">7274 5067 586 0,'0'-14'27'16,"-4"2"36"-16,-1 5-19 0,1 7 6 15,-2 0-25-15,-4 8-20 16,-1 14-9-16,-2 12 4 15,3 10 3-15,-2 22 2 16,0 11 3-16,4 12 2 0,4 5 0 16,4 3 5-16,4-5-11 15,10-9-4-15,13-10 0 16,8-14 2-16,7-11-3 16,11-13-58-16,3-13-151 15</inkml:trace>
  <inkml:trace contextRef="#ctx0" brushRef="#br0" timeOffset="17893.3091">10365 4978 549 0,'-3'2'4'0,"3"2"11"0,18 6-16 15,9 10 6-15,13 7 17 16,7 8 17-16,2 12-14 15,4 12-16-15,-4 15-1 16,-12 8 2-16,-8 6-1 16,-12 6-3-16,-5-1-1 15,-12-7-3-15,-5-8 3 0,-16-10-2 16,-2-11 0-16,-4-13 1 16,-4-9 0-16,4-12-4 15,5-9 2-15,3-12-24 16,9-4-67-16,6-14-243 15</inkml:trace>
  <inkml:trace contextRef="#ctx0" brushRef="#br0" timeOffset="18382.2584">10955 5367 615 0,'0'0'23'16,"9"0"6"-16,8-6-20 16,5 3 9-16,7-5-2 15,5 6-9-15,6-4-2 0,3 0-3 16,1 1 0-16,2 2-2 16,-5-1-2-16,-1 1-64 15,-10-5-227-15</inkml:trace>
  <inkml:trace contextRef="#ctx0" brushRef="#br0" timeOffset="18944.6738">11527 5160 706 0,'-12'-11'10'0,"5"1"-2"15,1 3 8-15,3 4 7 16,1 0 8-16,2 3-15 16,0 0-17-16,0 9-9 0,2 4 8 15,7 5-1-15,2-2 7 16,3 8-6-16,2-4 4 16,3-2-2-16,-2-4-1 15,1-5-2-15,2-3 1 16,-2-6 2-16,-4 0 1 0,1-6 1 15,-5-8 2-15,0-4 0 16,-3-1 0-16,-5 1-1 16,-2-4 1-16,0 4 7 15,0 2 4-15,0 5-4 16,0 1-4-16,0 6-4 16,0 4 1-16,0 0-7 15,0 7-11-15,6 10 10 0,1 8 3 16,3 7 2-16,-1 8-1 15,-4 12 0-15,-2 4 0 16,-1 1-1-16,-2-2 1 16,0-2 1-16,0-8-2 0,-3-8 2 15,-4-7-1-15,-2-4-2 16,-6-8 2-16,0-4 1 16,-2-9 1-16,1-3 3 15,1-2-1-15,5-6 1 16,0-9 0-16,5-3 1 0,3-4-5 15,2 0 0-15,4 2-5 16,9 3-20-16,3 3-61 16,4 0-124-16</inkml:trace>
  <inkml:trace contextRef="#ctx0" brushRef="#br0" timeOffset="19333.2233">11873 5665 138 0,'-3'8'374'16,"2"1"-369"-16,1-1 27 15,0 6 30 1,0-1-16-16,0 2-25 0,6 0-9 16,-1-1 7-16,-3-2 1 15,3-1-4-15,-3-3-10 16,1-1 0-16,-1-4-2 15,0-1 0-15,-2-2-1 0,3 0 5 16,2-4 5-16,3-8 12 16,3-6-17-16,2-5-7 15,4-4 1-15,-2 2-1 16,-1 3 0-16,3 1 4 16,-5 5 8-16,-2 5 3 0,-2 6-4 15,1 2-7-15,-2 3-4 16,2 3-4-16,0 13-4 15,-2 5 3-15,-2 8 3 16,-1 7 3-16,-2 3-3 16,-2 4 1-16,0-2 0 15,-7-5-40-15,0-8-140 0</inkml:trace>
  <inkml:trace contextRef="#ctx0" brushRef="#br0" timeOffset="20241.6989">7073 4955 468 0,'0'-25'49'0,"0"5"9"16,0 2-4-16,0 8-1 15,0 1-2 1,0 6-3-16,-2 3-11 0,1 0-22 16,-2 15-16-16,-1 14-6 0,-1 14 7 15,-2 14 11-15,-3 18-2 16,-3 18 4-16,-3 15 0 15,5 6 1-15,4 4-6 16,7-2-3-16,0-7-5 16,16-11 0-16,10-11 1 0,9-6-1 15,5-11 2-15,4-3-2 16,14-6-7-16,4-12-59 16,14-11-181-16,6-15-113 15</inkml:trace>
  <inkml:trace contextRef="#ctx0" brushRef="#br0" timeOffset="21022.9026">11960 4996 681 0,'-7'0'43'16,"2"-5"-8"-16,3-1 12 16,2 1 3-16,9 3-17 15,13-2-26-15,10 4-7 16,9 0 3-16,8 2 1 0,7 16-3 16,3 11 0-16,2 8 0 15,-1 13-2-15,-7 11 1 16,-6 14 1-16,-8 7-2 15,-10 12 3-15,-9 6-1 16,-10 1-1-16,-10 3 2 0,0-4-3 16,-18-2 2-16,-3-5 2 15,-6-9-4-15,-3-9 0 16,-1-14-2-16,2-15-3 16,2-16-1-16,5-17-14 15,10-13-32-15,5-15-103 0,7-22-446 16</inkml:trace>
  <inkml:trace contextRef="#ctx0" brushRef="#br0" timeOffset="21445.0982">12562 4834 472 0,'-2'-9'172'0,"2"1"-172"15,13 1 2-15,5 2 4 0,1 3 17 16,6 2-5-16,-1 0-10 15,0 4 0-15,-4 6-4 16,1 5 0-16,-8 1-1 16,-6 3-3-16,-7 5 0 0,0-3 2 15,-10 1 2-15,-2-3-3 16,3-2 3-16,-4-7-3 16,10-3 3-16,3-3 2 15,0-4 4-15,16 0 32 16,9-7-1-16,8-4-22 15,9-3-5-15,9-3-2 0,5-1-9 16,1 4-1-16,-3 0-2 16,-4 0-2-16,-9-4-105 15</inkml:trace>
  <inkml:trace contextRef="#ctx0" brushRef="#br0" timeOffset="32976.4285">1750 7470 345 0,'-13'-6'212'16,"3"-2"-171"-16,-1-1 30 16,2 0-21-16,2 0-10 15,3 0-16-15,4 2-9 16,0-5-10-16,9 1-3 0,9 0-2 16,4 4-2-16,3 0 2 15,2 5-3-15,-2 2 3 16,-1 5-2-16,-4 13 1 15,-6 5 2-15,-4 6 0 16,-8 5 0-16,-2 3 5 0,0 3-2 16,-12-5 0-16,-1-1 1 15,0-6 1-15,3-6-3 16,1-4 1-16,1-11-2 16,5-7 1-16,3 0 5 15,0-19 2-15,3-7-7 16,7-4-1-16,-3-7-2 0,1-1 1 15,4-1 0-15,-7 3-2 16,-1-1 3-16,-3 8-2 16,1 2 1-16,-2 6 0 15,0 7 0-15,0 3 3 0,0 7 2 16,0 4-2-16,0 4-4 16,0 10-6-16,0 4 4 15,0 7 2-15,2 3 1 16,3 1-2-16,4 3 2 15,0-1-1-15,-2-3 0 16,2 2 2-16,1-5-3 16,-3 0 2-16,1-3-2 0,3-8-27 15,2-3-30-15,-1-8-85 16,5-3-191-16</inkml:trace>
  <inkml:trace contextRef="#ctx0" brushRef="#br0" timeOffset="33167.4336">2119 7638 474 0,'-2'5'217'0,"-8"0"-186"15,7-1 30-15,1 1-33 0,2 4-7 16,0 4-10-16,0 1-8 16,5 4 0-16,5 5-2 15,-1-3 0-15,-1 4 0 0,2-2-20 16,-1-6-102-16,-1-5-140 15</inkml:trace>
  <inkml:trace contextRef="#ctx0" brushRef="#br0" timeOffset="33354.9156">2336 7748 155 0,'0'-2'506'0,"0"2"-453"16,0 0 18-16,0 6-62 15,0 6-6-15,-2 8 4 0,-1 5 0 16,1 9-5-16,-3 1 0 16,2 5 0-16,-2-4-1 15,1-1-6-15,3-12-70 16,1-9-66-16,0-12-285 16</inkml:trace>
  <inkml:trace contextRef="#ctx0" brushRef="#br0" timeOffset="34245.4943">2707 7333 672 0,'0'-4'0'16,"0"2"-1"-16,0 2 1 0,0 4-7 16,0 8-2-16,2 1 7 15,7 3 7-15,2 0 3 16,3 0 1-16,3-3 1 16,0-3-4-16,5-1 0 15,-2-6-3-15,1-3 0 16,-1 0 3-16,-4-8 15 0,-1-3 3 15,-3-5-10-15,-1-2-7 16,-7-1-3-16,-3 1 4 16,-1 2 7-16,0 1 5 15,0 3-2-15,-5 5 2 16,2 5-1-16,-2 2-9 0,2 0-7 16,1 12-2-16,2 6-1 15,0 4 0-15,0 4 1 16,2 5-1-16,3-1 1 15,1 2-1-15,-1-1 0 16,-1-1 1-16,-2-2-1 16,-2-3 0-16,0-1 2 0,0-5-1 15,0-5-12-15,0-3-45 16,3-5-77-16,4-6-87 16</inkml:trace>
  <inkml:trace contextRef="#ctx0" brushRef="#br0" timeOffset="34432.9769">3111 7609 235 0,'0'2'393'0,"0"0"-347"0,0 5 6 16,0 4-5-16,0 1 1 16,-5 4-20-16,3 7-11 15,1 2-8-15,-1 2-4 16,2 2-1-16,-2-3-3 15,2-1 0-15,-3-6-12 16,-2-4-46-16,0-10-147 0</inkml:trace>
  <inkml:trace contextRef="#ctx0" brushRef="#br0" timeOffset="35026.7189">1662 7231 572 0,'-16'4'6'0,"2"4"26"16,-6 10-11-16,-1 7-2 0,-3 13 1 16,2 13-1-16,8 17-3 15,5 11-1-15,5 13 0 16,4 8-4-16,15 6-5 16,11-5-4-16,8-12 3 0,8-13-4 15,12-12-2-15,11-22-43 16,3-20-52-16,8-22-179 15</inkml:trace>
  <inkml:trace contextRef="#ctx0" brushRef="#br0" timeOffset="35354.8212">3189 7199 784 0,'-10'-6'1'0,"5"-2"-3"16,5 2 1-16,7 4 1 0,10 2-6 15,10 0 3-15,7 13 1 16,3 6 2-16,9 10 2 15,-2 8-3-15,-3 10 1 16,-5 8 0-16,-6 13 1 16,-8 7 0-16,-13 7 0 0,-9 4 0 15,-2 0 0-15,-19-2-5 16,-6-9-88-16,-7-10-96 16</inkml:trace>
  <inkml:trace contextRef="#ctx0" brushRef="#br0" timeOffset="35917.2446">4180 7122 580 0,'0'-4'24'15,"0"-17"43"-15,-3 19-4 16,-5 2-21-16,2 11-29 0,-4 16-13 16,1 14 5-16,0 12 6 15,2 13 5-15,3 13 3 16,4 8-3-16,0 5-6 16,5-4-8-16,9-6 1 15,3-5 0-15,8-17-4 0,4-14-12 16,5-15-27-16,4-18-35 15,-1-13-76-15,5-18-260 16</inkml:trace>
  <inkml:trace contextRef="#ctx0" brushRef="#br0" timeOffset="36746.2593">4492 7356 704 0,'-16'-7'2'16,"5"-1"-1"-16,8 5 7 16,3 1 1-16,5 2-3 15,10 0-14 1,2 7 6-16,2 4 1 0,0 3 0 16,-4 4 2-16,-7 2-1 15,-4 1 0-15,-4 3 1 0,0-3 3 16,-9-2-2-16,1-3 0 15,0-3-1-15,4-6 0 16,2-3 0-16,2-3 2 16,0-1 10-16,0 0 4 0,12 0-11 15,2-7-5-15,4-2-2 16,5-3 1-16,2-1 0 16,-3 1 0-16,-5-3 1 15,-4 2-1-15,-4-2 2 16,-5 3 2-16,-4-3 0 0,0 1 0 15,-9 1 14-15,2 5 2 16,0-1-6-16,1 3 2 16,-1 3-8-16,2 1-4 15,3 0-4-15,2 2 0 16,0 0-5-16,0 0 3 0,0 0-2 16,3 0 3-16,4 0 3 15,-2 2-2-15,0-2 1 16,-2 2-1-16,-1-2-1 15,-2 0 4-15,0 0-2 16,0 0-2-16,0 0 3 16,0 1-7-16,0-1-14 0,0 0-17 15,0 0 3-15,0 0 17 16,0 0 11-16,0 0 4 16,0 0 2-16,0-3 1 15,0-4-3-15,0 1 2 16,0-2-1-16,0-1 0 0,0 0 2 15,0-4-2-15,2 2 1 16,0 1 3-16,-2-1 6 16,0 4 13-16,0 0 5 15,0 3-8-15,-7 3-9 16,-5 1-7-16,2 0-2 16,-1 0 3-16,-3 6-3 0,1 5 1 15,2 6 1-15,1 0-4 16,1 8 0-16,4 2 2 15,5 3-1-15,0 3 0 16,17-3-1-16,12-3-2 16,5-2 2-16,7-8 2 0,2-1-2 15,2-9 3-15,-5-5-3 16,-2-2 1-16,-10-9-39 16,-4-12-230-16</inkml:trace>
  <inkml:trace contextRef="#ctx0" brushRef="#br0" timeOffset="37481.3192">4862 7645 571 0,'-1'0'41'0,"1"-2"-5"16,0-5 2-16,8-2-31 15,11 0 10-15,-4 4 16 16,7 1-6-16,0 4-9 16,-5 0-10-16,0 4-6 0,-7 7-1 15,-4 4 0-15,-6 3-1 16,0 6 3-16,-4-2-2 16,-8 3 1-16,-3-1 2 15,-1-1-1-15,3 0-2 16,3-7 1-16,3-3-1 15,7-4 0-15,2-9 1 0,20 0 1 16,5-11 5-16,12-5-1 16,2-4-5-16,8-1-1 15,-1-1-2-15,-1 3-4 16,-5-1-112-16,-6 4-199 16</inkml:trace>
  <inkml:trace contextRef="#ctx0" brushRef="#br0" timeOffset="37668.7945">5365 7674 401 0,'0'0'292'15,"0"0"-228"-15,0 0-5 16,0 5-44-16,0 7-11 16,-2 6-3-16,-1 7 5 15,-3 7 1-15,-1 5-4 16,-2 6-1-16,0 0-2 0,2-4 2 15,-4-7-62-15,4-12-210 16</inkml:trace>
  <inkml:trace contextRef="#ctx0" brushRef="#br0" timeOffset="38297.0668">5681 7206 670 0,'-4'-2'9'16,"-1"-1"8"-16,1 3 13 0,4 0-12 15,0 8-16-15,0 3-2 16,9 4 1-16,8 1 6 15,3-2 1-15,1-4-1 16,1 0-1-16,1-5-2 0,1-5-2 16,0 0 2-16,-4-5 3 31,0-10-2-31,-6-1 5 16,-2-2-4-16,-4-1-1 0,-4 1 4 15,-3 4 2-15,-1-1 3 16,0 8-2-16,-1 0 0 15,-3 7-1-15,1 0-4 16,-2 3-5-16,4 12-2 16,1 6 0-16,0 8 0 0,0 8 1 15,0 3 1-15,1 6 2 16,1 0 4-16,-2 2-1 16,0-1 2-16,-7-3-5 15,0-2-3-15,0-7 1 16,0-6-1-16,3-6-4 15,4-10-34-15,0-8-51 0,8-5-115 16</inkml:trace>
  <inkml:trace contextRef="#ctx0" brushRef="#br0" timeOffset="38625.1592">5999 7570 623 0,'-3'-2'68'15,"3"-5"22"-15,0 3-40 16,3-1-27-16,9 2-18 0,0-1-4 16,2 4 4-16,-2 0-5 15,1 0 3-15,-4 2-3 16,-4 8-1-16,-2 4 2 16,-3 3 1-16,0 2-2 15,0 3 2-15,-5-1-1 16,-2 0 0-16,0-3 1 0,0-4-2 15,1-1-1-15,4-8 2 16,2-1-1-16,0-2 0 16,8-2 0-16,8 0 0 15,7-9 4-15,10-2-4 16,2-5 0-16,8 0 2 0,-3-2-3 16,1 2-21-16,-5-1-58 15,-5 0-95-15</inkml:trace>
  <inkml:trace contextRef="#ctx0" brushRef="#br0" timeOffset="38906.3834">6291 6978 722 0,'-1'-11'1'0,"1"5"8"15,1 6 3-15,16 4-7 16,5 12-4-16,6 7 4 16,5 8 5-16,1 12 6 15,-4 7 3-15,-4 8-5 16,-7 8 2-16,-9 7-9 0,-8 8-2 16,-2-1-3-16,-14 2-1 15,-8-4 1-15,-3-3 0 16,-1-7-26-16,-5-12-53 15,1-13-36-15,1-15-298 16</inkml:trace>
  <inkml:trace contextRef="#ctx0" brushRef="#br0" timeOffset="39552.2639">7398 7427 573 0,'0'0'3'16,"0"0"5"-16,0 0 25 16,11 0-12-16,5 0-14 15,7 0-5-15,11 0-2 16,5 0 1-16,12 0-1 0,5 0-1 15,1-3-52-15,2-1-53 16,5-2-161-16</inkml:trace>
  <inkml:trace contextRef="#ctx0" brushRef="#br0" timeOffset="39692.8604">8103 7390 473 0,'7'0'112'15,"-3"0"-49"-15,-2-4-31 16,2 4-15-16,3 0-5 15,3 0-9-15,7 0-4 0,4 0 1 16,4 0-1-16,6 0-59 16,3 0-82-16,2-2-265 15</inkml:trace>
  <inkml:trace contextRef="#ctx0" brushRef="#br0" timeOffset="39864.7162">8675 7356 424 0,'12'0'175'0,"-3"0"-91"16,-1-4-21-16,-3 3-17 16,2-3-12-16,3 2-14 15,0 2-13-15,4 0-5 16,6 0-2-16,1 0-1 0,6-2-39 16,2-3-126-16</inkml:trace>
  <inkml:trace contextRef="#ctx0" brushRef="#br0" timeOffset="40431.6547">10037 6906 532 0,'-5'-20'34'0,"0"5"47"15,1 0-9-15,0 8-13 16,2 5-19-16,1 2-17 16,-6 11-13-16,-2 14-15 15,1 5 5-15,-1 13 2 16,1 12 1-16,2 8 2 0,5 6-3 16,1 5 1-16,3-3-1 15,11-5-4-15,6-6 4 16,7-11-1-16,11-15-23 15,3-11-16-15,4-14-55 16,0-9-125-16</inkml:trace>
  <inkml:trace contextRef="#ctx0" brushRef="#br0" timeOffset="40869.1406">10418 7078 649 0,'-4'-8'-1'16,"4"1"4"-16,9 7 4 15,11 0-5-15,4 0-6 0,3 11 4 16,2 5 2-16,-2 3 0 16,-5 5 1-16,-9 2-1 15,-4 3 1-15,-9 1-2 16,-5 1 0-16,-8-5 3 15,-1-2-3-15,-1-5 0 16,4-10 2-16,5-7-2 16,4-2 2-16,2-4 10 0,0-12 17 15,7-5-16-15,8-8-4 16,-1-3-4-16,2-4-1 16,3 1 1-16,-4-3 0 15,-3 8 2-15,-5 2-1 0,-2 6 10 16,-5 8 6-16,0 5-4 15,0 5-4-15,-6 4-6 16,-3 2-10-16,0 13 1 16,3 2-1-16,2 8-1 15,4 2 2-15,2 5-1 16,15-2-1-16,1-1-2 0,5-2-37 16,2-2-75-16,-1-8-66 15</inkml:trace>
  <inkml:trace contextRef="#ctx0" brushRef="#br0" timeOffset="42943.0355">11524 7454 447 0,'11'-7'161'16,"-5"3"-134"-16,-3 0 20 16,-1 4-26-16,-2 4-10 15,0 10-3-15,-2 8 19 16,-7 3 1-16,-5 9-11 15,0 3-4-15,-3 1-9 0,5-3-3 16,-1-2 1-16,7-11-23 16,6-9-79-16,0-13-83 15</inkml:trace>
  <inkml:trace contextRef="#ctx0" brushRef="#br0" timeOffset="43418.0632">11817 6985 611 0,'-3'-4'3'16,"-2"-5"16"-16,4 4 8 16,1 5-10-16,0 0-14 15,7 5-7-15,2 9 2 16,5 3 2-16,1 0 0 0,1 3-1 15,0-2 2-15,0-2-2 16,2-4 1-16,1-5 2 16,-4-5-1-16,0-2 1 15,-1-4 3-15,-2-8-3 16,0-4 6-16,-5-2 3 16,-2-1 14-16,-2-1 3 0,-1 4-6 15,-2 0-7-15,0 3 5 16,0 5-6-16,0 2-7 15,0 5 2-15,0 1-1 16,0 1-11-16,0 15-3 16,0 2 5-16,-2 9 1 0,2 6 0 15,-3 7-1-15,-1 3 3 16,-3 1-1-16,-1-1-2 16,0-3 1-16,-3-5 1 15,3-6-1-15,4-8 1 16,0-6 0-16,2-7-28 15,2-8-108-15,0 0-231 0</inkml:trace>
  <inkml:trace contextRef="#ctx0" brushRef="#br0" timeOffset="49970.0676">10872 7422 267 0,'-1'-4'36'0,"-1"-1"25"16,0 1-2-16,0-1-16 15,1 2-3-15,-1-3-4 16,-2 4-2-16,3-1 4 15,-4 1-3-15,5 2-10 16,-2 0-9-16,2 0-5 16,0 0-7-16,-1 2-5 0,-1 9 0 15,-1 2 1-15,-4 7 1 16,0 7 2-16,-3 1 1 16,1 5-2-16,1 4 1 15,-2-3-3-15,-1 0 1 16,3-2 0-16,-1-3-1 15,-1-6 1-15,3-3 0 0,1-6-1 16,4-7 1-16,0-5-1 16,2-2 1-16,0 0 8 15,0-8 9-15,5-7-10 16,6-5-2-16,-4-7 2 0,4-3 2 16,-2 1-5-16,-2-3-2 15,1-2 0-15,-1 0-2 16,-2 4-2-16,0-1 3 15,0 6-2-15,3 4-1 16,1 5 2-16,-2 5-2 16,1 4-2-16,0 5 3 0,-1 2-4 15,0 0 0-15,0 4 0 16,0 9 0-16,1 1 3 16,-3 2 0-16,4 6 1 15,-2-1 1-15,1 4-2 16,1 0 1-16,-2 2 1 0,1-5-1 15,0 0-1-15,1-2 2 16,-4-6-2-16,2-5 3 16,3-6-1-16,-2-3-1 15,3 0 5-15,0-10-2 0,0-6-2 16,-3-6 7-16,4-1 9 16,-3-4-1-16,-4-5-4 15,2 2-6-15,1-4 0 16,-5 2 4-16,1-2-7 15,-1 7 0-15,-1 4-1 16,0 5-3-16,-1 6 1 0,-1 6-2 16,0 6 2-16,2 0-6 15,0 9-38-15,0 6-41 16,1-7-96-16</inkml:trace>
  <inkml:trace contextRef="#ctx0" brushRef="#br0" timeOffset="50959.279">12123 7481 603 0,'0'1'8'0,"0"3"10"16,-5 5-16-16,2 5 11 0,-3 6 10 15,1 5-9-15,0 2-2 16,0 1-1-16,3 1 1 16,-4-3-6-16,4-4-4 15,0-8 0-15,1-3-1 16,1-8 0-16,0-3 1 0,0 0 12 16,0-14 9-16,1-4-18 15,6-7-4-15,1-1-1 16,1-7 1-16,1 3 0 15,2 0-2-15,-4 3 2 16,1 5-1-16,-1 7-1 16,-4 4 3-16,-3 5-2 0,1 5 0 15,0 1 2-15,0 1-11 16,1 10 4-16,2 7 5 16,-1 2-1-16,2 5 2 15,-1 1-1-15,0-1-1 16,-1 2 2-16,1-9-1 0,2-2-1 15,3-9 3-15,2-3-2 16,3-4 3-16,2-4 1 16,3-8-3-16,4-8 1 15,-5-2-1-15,-1-4-1 16,-4-5 1-16,-4-2 3 0,-3-3 2 16,-4-5 0-16,-3 0-1 15,0 2-3-15,0 5 4 16,0 4 1-16,-5 10-1 15,-3 9 1-15,1 9-8 16,2 2-3-16,0 2 2 0,3 9 0 16,2-1-16-16,0 0-79 15,5-7-92-15</inkml:trace>
  <inkml:trace contextRef="#ctx0" brushRef="#br0" timeOffset="51432.5388">12362 6630 539 0,'0'-16'28'0,"5"2"29"16,10 3-11-16,4 4-23 15,8 3-8-15,5 4-1 16,6 10 6-16,3 11-2 15,-2 10 12-15,5 13-6 0,-3 10-6 16,-4 7-5-16,-3 14-5 16,-9 7-2-16,-10 11-3 15,-10 5-1-15,-5-4 0 16,-12 3 0-16,-10-8-3 16,-8-9 3-16,-4-8 0 0,2-13-1 15,1-9 1-15,4-14-1 16,3-12 1-16,6-9-1 15,4-7 2-15,4-8-45 16,5-10-154-16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10:44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13620 5182 442 0,'0'0'81'0,"0"-4"-56"0,0 0 40 15,0 1-23-15,0-1-16 16,0 3-6-16,0-1 0 16,0-1 8-16,0 2-12 15,0 1-6-15,0 0-7 16,3 0-4-16,0 4-2 0,4 5 2 15,-2 3 0-15,2 7 3 16,0 3 0-16,1 1-1 16,-1 1 1-16,0-3-1 15,-2 0 0-15,4-1 1 16,0-6-2-16,0-2 1 16,1-5 0-16,5-5-1 0,3-2-3 15,7-3 7-15,7-21 8 16,14-8 11-16,10-12-4 15,6-15-8-15,17-12 1 16,11-12-5-16,10-1-1 16,6-6-2-16,5 1-4 0,1 5 2 15,-10 12 0-15,-7 8-1 16,-9 11-1-16,-11 8 3 16,-16 8 0-16,-9 10-3 15,-11 5 1-15,-12 6 1 16,-9 8 8-16,-9 2 0 0,-4 5-2 15,-5 1-1-15,0 0-7 16,0 0-5-16,0 3 0 16,0 7-17-16,0 2-30 15,-7-4-103-15,-7-4-535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51:32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16247 3214 597 0,'-16'-2'0'16,"-1"-5"0"-16,10 3 17 0,4 1 20 15,3-1-3-15,3-1 1 16,17 1-22-16,12 1-11 16,11 1 12-16,8-1-1 15,8-1-3-15,6 0-4 16,-1 2-5-16,4-1 1 0,-5 1 0 16,-4-1-2-16,-8-1 0 15,-12 4-21-15,-10 0-59 16,-14 0-37-16,-15 0-80 15</inkml:trace>
  <inkml:trace contextRef="#ctx0" brushRef="#br0" timeOffset="437.433">16288 3267 504 0,'-7'-8'132'0,"1"-3"-94"16,3 2 47-16,1 2-38 15,2 0-24-15,0 1-7 0,0 4-6 16,10 2-7-16,0 0-6 16,2 11 2-16,3 9 1 15,1 9 0-15,-1 6-1 16,-5 8 1-16,0 3 0 15,2 2 2-15,-2-1-3 16,3-6 2-16,0-2 0 0,2-9-1 16,-2-5 2-16,0-5-2 15,1-5-2-15,0-8 2 16,0-7-3-16,1-2 8 16,4-14 3-16,2-9-3 15,2-9-2-15,2-9-1 16,1-9 2-16,-1-1 4 0,-2-1 1 15,-2 1-5-15,0 8-2 16,-4 4 0-16,-2 11-2 16,-3 5 0-16,3 5-14 15,0 7-60-15,2 1-127 0</inkml:trace>
  <inkml:trace contextRef="#ctx0" brushRef="#br0" timeOffset="1203.9395">17152 3267 594 0,'0'-5'33'16,"0"2"33"-16,0 1-14 0,0 2-24 16,2 0-20-16,3 7-18 15,2 9 1-15,-1 3 8 16,3 10 18-16,-4 5-5 15,-2 2-6-15,1 1-3 16,-4 1-1-16,0-3 0 0,0-2 0 16,0-8-14-16,-4-4-29 15,3-7-24-15,-1-9-49 16,2-5-93-16</inkml:trace>
  <inkml:trace contextRef="#ctx0" brushRef="#br0" timeOffset="1391.3795">17193 3227 603 0,'-4'-15'8'15,"3"3"28"-15,1 3-1 0,5 0-14 16,12 4-18-16,3-1-8 16,11 4 4-16,4 2-1 15,-1 0 2-15,-2 9-3 16,-3 2-57-16,-12 5-49 15,-7 0-105-15</inkml:trace>
  <inkml:trace contextRef="#ctx0" brushRef="#br0" timeOffset="1578.8813">17148 3446 537 0,'0'0'42'0,"0"-3"32"16,9-6-37-16,11-2-37 15,4 0 0-15,2 0 1 16,3 4-2-16,0 2 1 16,1 1-1-16,-6 4 1 15,-3 0-29-15,-5 4-70 0,-4 5-39 16,-11 5-108-16</inkml:trace>
  <inkml:trace contextRef="#ctx0" brushRef="#br0" timeOffset="1750.753">17254 3578 433 0,'-10'9'44'0,"4"-5"-26"16,5-3 27-16,1 3-20 15,0-2-12-15,7-2-3 16,13 0 5-16,2 0-1 16,9 0-7-16,7 0-4 0,5-7-3 15,-2-4 2-15,3-3-83 16,-7-6-239-16</inkml:trace>
  <inkml:trace contextRef="#ctx0" brushRef="#br0" timeOffset="2019.753">17666 3100 707 0,'-5'-22'50'0,"2"5"7"16,3 6-12-16,-2 4-12 16,2 7-7-16,0 0-15 0,-2 19-18 15,1 10 1-15,-1 12 6 16,-3 11 3-16,-2 14-3 16,2 5 0-16,0 6 2 15,3-2-1-15,2-4-1 16,7-7-24-16,15-10-14 15,3-13-26-15,6-14-11 0,1-12-96 16</inkml:trace>
  <inkml:trace contextRef="#ctx0" brushRef="#br0" timeOffset="2925.6724">17895 3357 678 0,'4'-8'20'0,"-4"2"-19"16,0 0 16-16,0 6 18 16,0 2-22-16,-2 10-28 15,-2 8 13-15,1 3-2 0,0 7 3 16,-1 2-2-16,4-1 3 16,0-1 1-16,0-8 0 15,0-3-1-15,0-6 1 16,0-6-2-16,5-5 0 15,4-2 6-15,0-9 11 16,4-6 1-16,-1 0-10 16,1-3 0-16,-1-2-2 0,-3 6 0 15,-1 1-4-15,-3 8 3 16,-3 1-1-16,0 3-1 16,1 1-2-16,-1 1-9 15,1 8 0-15,3 2 8 0,0 1 0 16,1 5 2-16,0-5 0 15,3-1 0-15,1-2 0 16,0-6 1-16,3-1 1 16,1-2 2-16,-1-5 2 15,2-8 10-15,-2-5 3 16,1-5-10-16,-3-4-3 16,-2-5-1-16,-3-2-4 0,-4-1-3 15,-3 3 4-15,0 1-3 16,0 5-1-16,0 4-4 15,-1 8-22-15,-1 5-25 16,0 4-43-16,2 1-45 0,0 0-153 16</inkml:trace>
  <inkml:trace contextRef="#ctx0" brushRef="#br0" timeOffset="3128.8193">18240 3182 360 0,'2'-7'240'0,"-2"3"-168"16,0-1 18-16,3 3-29 15,3 2-20-15,5 0-32 16,7 7-9-16,3 11 5 16,1 7-1-16,5 12-2 15,-4 15-1-15,-9 11-1 16,-7 8 1-16,-5 6 0 0,-2-3 1 16,-5 0-22-16,-7-13-40 15,0-12-41-15,3-15-58 16,6-16-301-16</inkml:trace>
  <inkml:trace contextRef="#ctx0" brushRef="#br0" timeOffset="3363.1863">18784 3280 728 0,'-12'0'18'16,"-1"-2"6"-16,13-3 34 16,3 1-26-16,14 1-32 0,4-1-7 15,4 3 9-15,9 1-3 16,-2 0 1-16,1 0-5 16,-4 8-71-16,-8 3-53 15,-6 2-122-15</inkml:trace>
  <inkml:trace contextRef="#ctx0" brushRef="#br0" timeOffset="3503.7831">18745 3549 677 0,'-2'2'49'0,"6"-2"-32"16,18-3 43-16,15-6-35 0,9-4-22 15,15-3-3-15,14-1-3 16,0-7-128-16</inkml:trace>
  <inkml:trace contextRef="#ctx0" brushRef="#br0" timeOffset="4272.8831">20444 2821 612 0,'-14'-21'17'0,"6"-1"31"16,-1 4 14-16,0 4-25 16,0 0-19-16,2 7-5 0,2 2-4 15,-2 5-6-15,-1 0-4 16,-1 8-5-16,-2 12 0 16,-3 9 4-16,-2 7 2 15,-1 6 1-15,3 12 1 16,0 3 3-16,1 7-1 0,6 4 2 15,-1 3 2-15,7 4-2 16,1 4-1-16,0 3 2 16,6 2 1-16,-1 5 2 15,-1 7-4-15,-1 4-2 16,-3 0 1-16,0 5-3 0,-2 8 2 16,-6-5 7-16,-7-1-7 15,-3 5-1-15,0-2 3 16,-2-5 0-16,-1-4 2 15,1-1-2-15,0-8-2 16,1-9-1-16,6-8-2 16,4-8-1-16,2-9 2 0,7-10-3 15,0-10 1-15,2-6 0 16,12-7-3-16,13-11 4 16,12-8-3-16,20-6 3 15,19-6 5-15,20-8-3 16,14-4-5-16,12-6-21 0,2 1-50 15,-1-7-162-15</inkml:trace>
  <inkml:trace contextRef="#ctx0" brushRef="#br0" timeOffset="5213.5913">21038 2821 654 0,'-2'-14'3'0,"2"-2"12"15,0 6 6-15,9 0-8 16,11 5-7-16,2 5-7 15,8 0-2-15,4 15 0 0,7 5 2 16,-3 10 2-16,-2 5 3 16,-8 6 1-16,-6 2-2 15,-7 2-1-15,-10-3 1 16,-5-2-3-16,-2-5 1 16,-13-6 2-16,-2-6 0 15,-7-7 9-15,3-7 10 16,-5-7 0-16,4-2-5 0,0-11 9 15,2-8-4-15,8-5-11 16,3-2 0-16,4-2-5 16,5 2-5-16,3 1-4 15,9 5-1-15,10 3-2 16,2 0-47-16,2 2-76 0,1-3-311 16</inkml:trace>
  <inkml:trace contextRef="#ctx0" brushRef="#br0" timeOffset="5902.5893">21542 2848 564 0,'4'-5'30'16,"0"1"-10"-16,-2 3 5 16,3 1-12-16,0 1-7 15,-2 10-4 1,1 7 6-16,-2 3 6 0,-1 6-5 0,-1 0-3 16,0 1-2-16,0 1-2 15,0-6-1-15,0 0 1 16,0-5-1-16,0-5-24 15,-1-7-56-15,-1-6-77 0</inkml:trace>
  <inkml:trace contextRef="#ctx0" brushRef="#br0" timeOffset="6090.1033">21564 2836 619 0,'0'-13'18'16,"0"0"28"-16,7 4-21 15,6-1-15-15,4 3-8 16,7 1-4-16,3 3 0 16,3 3 2-16,3 0-2 15,-3 2-41-15,-3 5-40 0,-8 4-49 16,-11 1-237-16</inkml:trace>
  <inkml:trace contextRef="#ctx0" brushRef="#br0" timeOffset="6246.32">21607 2936 463 0,'-9'2'62'0,"7"-2"-28"16,2 0 34-16,17-5-31 15,6-1-34-15,9-3-4 16,4 4 0-16,3-1 1 16,-3 0-12-16,-4 6-120 15,-8 0-206-15</inkml:trace>
  <inkml:trace contextRef="#ctx0" brushRef="#br0" timeOffset="6418.2264">21542 3112 460 0,'-12'8'91'0,"6"-8"-80"16,6 0 30-16,7 0-17 15,17-3-6-15,8-3-10 16,11-5-4-16,11 0-3 0,2-1 1 15,0 1-2-15,-3 0-3 16,-8 2-148-16</inkml:trace>
  <inkml:trace contextRef="#ctx0" brushRef="#br0" timeOffset="6730.6747">21097 3349 683 0,'-20'13'21'0,"20"-13"35"0,22 0-20 15,19-11-10-15,20-1-5 16,11-3-5-16,15 0-9 16,2-1-4-16,2 3-4 15,-6 2 2-15,-6 3-1 16,-11 2-20-16,-14 4-69 0,-16 0-57 16,-18 2-177-16</inkml:trace>
  <inkml:trace contextRef="#ctx0" brushRef="#br0" timeOffset="7106.4938">21304 3484 691 0,'0'0'4'16,"15"-8"5"-16,7 5 5 15,5 3 10-15,0 0-7 16,2 0-11-16,-2 14-2 16,-6 4-4-16,-1 7 0 15,-8 7-1-15,-5 4 2 16,-7 1 2-16,0-1-3 0,-7-2 0 16,-8-5 2-16,-5-7-2 15,-4-4 3-15,0-8 0 16,-2-7 0-16,1-3 0 15,5-7 1-15,4-10 2 16,5-3 10-16,9-3-9 0,2 2-6 16,8 0-1-16,11 1-4 15,7 6 2-15,2 4-5 16,6 2-76-16,-3 3-79 16,1 0-244-16</inkml:trace>
  <inkml:trace contextRef="#ctx0" brushRef="#br0" timeOffset="7637.7539">21733 3539 445 0,'0'-11'226'16,"0"0"-169"-16,0 0 42 16,0 8-70-16,0-1-8 15,-2 4-10-15,-1 0-12 16,0 13-4-16,-2 3 0 0,1 4 3 15,-1 3 1-15,3 0 1 16,-1 0 1-16,1-2-2 16,2-1-6-16,0-5 2 15,0-3-1-15,2-4 0 16,5-3-2-16,5-5 4 16,1 0 2-16,1-5 6 0,1-8-3 15,1-1 0-15,-1-6 3 16,-2 0-3-16,-3 0 2 15,-3 5-2-15,0 2 0 16,-3 4 3-16,-4 4-2 16,1 5-2-16,-1 0 1 15,0 3-12-15,0 8 1 0,0 3 10 16,0 4-1-16,0 2 1 16,5-2 2-16,2-3-4 15,1-2 2-15,3-4-3 16,2-2 1-16,3-7 3 0,2 0 1 15,1-4-1-15,5-8 3 16,-4-6-3-16,-1-3 1 16,-1-4 3-16,-4-3-2 15,-4-3 0-15,-7 6 2 16,-3 3-3-16,0 5 2 0,-5 8-3 16,-10 9-5-16,0 0 1 15,-4 7-6-15,4 9-47 16,0 2-61-16,4 0-109 15</inkml:trace>
  <inkml:trace contextRef="#ctx0" brushRef="#br0" timeOffset="7971.1542">22193 3678 726 0,'-10'0'8'15,"1"0"65"-15,2 0-51 16,-2 0-12-16,0 7-1 16,0 4-7-16,2 5 0 31,0 2 0-31,1 3-3 0,1-2 2 16,5 1-1-16,0-5-2 15,0-3 2-15,5-5-1 16,5-3 0-16,2-4 4 0,2 0 8 15,4-14 7-15,3-1-9 16,-4-4-5-16,0-5-2 16,-7-1 1-16,-1 4 0 15,-5 3-2-15,-4 7-2 0,-8 6-5 16,-13 5-27-16,-2 0-56 16,-4 2-184-16</inkml:trace>
  <inkml:trace contextRef="#ctx0" brushRef="#br0" timeOffset="8658.6208">21223 4274 686 0,'-7'-13'19'15,"5"2"45"-15,2 4-32 0,0 5-16 16,5 2-10-16,9 2-16 16,4 14 4-16,4 6 5 15,-1 8 1-15,1 7-1 16,-4 6 1-16,-9-2-2 15,-4 2 2-15,-5-2 1 16,-5-5-1-16,-9-8 0 0,-4-5 2 16,-1-8-1-16,0-8 2 15,-1-7 1-15,5-2 14 16,1-16 18-16,6-7-13 16,6 0-12-16,2-1-7 15,5-3-6-15,9 4-2 0,6 6 2 16,4 2-2-16,1 7-29 15,2 2-31-15,-1 5-64 16,1 3-75-16</inkml:trace>
  <inkml:trace contextRef="#ctx0" brushRef="#br0" timeOffset="10346.3896">21607 4309 536 0,'6'-18'37'0,"-1"2"12"16,4 0 22-16,-3 3-23 15,1 4 1-15,-2 4-21 16,-2 5-16-16,-1 0-7 15,0 11-10-15,1 5 0 16,-3 9 5-16,0 4 0 0,0 4 0 16,0 3 1-16,0-2 0 15,0-3 0-15,0-5-35 16,0-4-22-16,6-10-17 16,1-6-48-16,-1-6-96 15</inkml:trace>
  <inkml:trace contextRef="#ctx0" brushRef="#br0" timeOffset="10565.0803">21652 4287 466 0,'-9'-15'100'0,"2"0"-42"16,1 4 7-16,6 1-28 0,0 1 0 16,15 0-27-16,10 2-14 15,1 2 3-15,8 1 1 16,0 4-1-16,-2 0-10 15,-5 0-50-15,-5 4 7 16,-7 1-6-16,-9 4 19 0,-6 2 9 16,-7 1 0-16,-13 2-1 15,-4 1-47-15,-3-3-124 16</inkml:trace>
  <inkml:trace contextRef="#ctx0" brushRef="#br0" timeOffset="10690.0792">21736 4311 40 0,'-20'7'155'0,"8"0"-72"15,4-3 12-15,5-4-20 16,3 0-5-16,9 0 7 0,7-8-49 15,9 1-17-15,1-3-4 16,4 2-1-16,-3 5-6 16,-4 1-1-16,-3 2-2 15,-11 4-100-15,-9 7-74 0</inkml:trace>
  <inkml:trace contextRef="#ctx0" brushRef="#br0" timeOffset="10846.9242">21638 4525 516 0,'0'0'43'0,"0"0"33"16,7 0-28-16,10-7-36 15,5 0-7-15,5-2-4 16,5 2-1-16,-1 1 1 16,3-1-4-16,-3 0-165 15</inkml:trace>
  <inkml:trace contextRef="#ctx0" brushRef="#br0" timeOffset="11612.5786">21122 4805 632 0,'-8'0'46'15,"3"0"37"-15,13-8-15 16,23-2-55-16,15-2-11 0,15-1 3 15,10 1 0-15,9-1 10 16,6 3-10-16,-6-1-4 16,0 4-1-16,-10 0 2 15,-11 2-4-15,-8 1-21 16,-16 4-39-16,-13 0-12 0,-13 0-8 16,-9 0-39-16,-14 7-61 15</inkml:trace>
  <inkml:trace contextRef="#ctx0" brushRef="#br0" timeOffset="11975.3688">21384 4862 621 0,'-10'4'69'0,"-1"-4"-54"16,11 0 26-16,0 0-26 15,14 1-12-15,3 7 1 16,2 2-4-16,6 8-1 16,-5 3 2-16,-1 7-1 15,-4 2 0-15,-8 2 1 0,-3 0-3 16,-4 0 4-16,-6-6-1 16,-6-2 0-16,-4-8 1 15,-2-2-1-15,0-6 0 0,0-3 3 16,0-5 4-16,7 0 10 15,0-1 13-15,6-9-6 16,3-1-12-16,2-3-9 16,0 0-5-16,9-4 0 15,8-1-1-15,0 1-2 16,5 4-18-16,3-1-32 0,-1 4-54 16,2 2-67-16</inkml:trace>
  <inkml:trace contextRef="#ctx0" brushRef="#br0" timeOffset="12490.9684">21786 5003 757 0,'-5'-9'21'0,"3"2"51"16,0 4-53-16,-1 3-9 0,1 0-8 15,1 5-6-15,-1 8 2 16,2 1 2-16,0 4-3 16,0 1 3-16,0-1 0 15,0-4-1-15,0-5 2 16,0 0-2-16,3-8 0 0,2-1 2 16,1 0 3-16,5-10 2 15,0-3-3-15,1 2-2 16,-1-5 0-16,0 4-1 15,-6 4-1-15,0 2 2 0,-2 2-2 16,-3 4 1-16,0 0-3 16,0 2-6-16,0 9 7 15,0 0 3-15,3 3-3 16,4 0 2-16,5-1-2 16,5 0-1-16,0-5-3 15,3-2 2-15,1-6 2 0,-4 0 4 16,5-2 1-16,-7-9-2 15,0-5 2-15,-1-4-1 16,-2-3 2-16,-9-4-2 16,-1-3 0-16,-2 2-1 15,-2-1 2-15,-5 6 0 0,-6 7-2 16,3 7-1-16,-4 7-6 16,4 2-9-16,1 9-31 15,1 1-56-15,1 3-106 16</inkml:trace>
  <inkml:trace contextRef="#ctx0" brushRef="#br0" timeOffset="12964.1551">22205 5098 777 0,'0'-2'32'15,"0"-3"38"-15,0 3-28 16,0 2-20-16,0 0-16 0,0 13-8 15,3 5 0-15,-3 1 2 16,2 6 1-16,2 3-2 16,-1-3 2-16,3-2-8 15,1-3-45-15,2-15-49 16,8-5-149-16</inkml:trace>
  <inkml:trace contextRef="#ctx0" brushRef="#br0" timeOffset="13714.1094">22728 2773 430 0,'-21'-41'9'0,"9"2"57"16,12 2-9-16,5 5-21 15,19 1-21-15,10 7-8 16,7 3-2-16,10 5 3 16,-1 8 6-16,2 6-1 0,-3 2-6 15,-5 10-4-15,-5 10-2 16,-7 9-3-16,-11 8 2 15,-6 9 0-15,-5 8-1 16,-8 5 2-16,-2 10-1 16,0 6 1-16,0 5 1 15,-7 6-2-15,0 2 2 0,-1-1-1 16,1 6 0-16,-2-5-1 16,1-1 1-16,0 0 0 15,1-5 1-15,3-1-1 16,2-8-1-16,2-4 0 15,0-4 1-15,0-3 1 0,0-4 3 16,0-1 0-16,2 3-1 16,0-3 1-16,-2 3-3 15,0-1 2-15,2 0-1 16,-2 1-2-16,0 1 1 16,0-2-2-16,0-1 1 0,-2-7 0 15,-3-1-1-15,1-6 0 16,-3-1 1-16,-1-5 12 15,-2-2 13-15,-8-6-6 16,-5 1 3-16,-8-5 2 16,-7-5-8-16,-7-3-11 15,-10-4-4-15,-6-7-1 0,-6-7-73 16,1-21-169-16</inkml:trace>
  <inkml:trace contextRef="#ctx0" brushRef="#br0" timeOffset="15616.8795">15538 6163 474 0,'-10'-13'59'16,"3"-1"4"-16,2-1 11 15,3 3-31-15,2 1-21 16,6 4-10-16,8 2-12 15,7 5-4-15,6 0-1 16,7 9 0-16,-1 9 5 0,4 7-2 16,-4 7 2-16,-3 5 2 15,-6 2 0-15,-6 6 2 16,-8-4-2-16,-6 2-1 16,-4-4 1-16,0-7 0 15,-7-5-1-15,-8-6 1 0,-1-5 5 16,-2-5 5-16,-1-5-1 15,-3-6 5-15,0-5 10 16,3-10 0-16,3-7-14 16,3-3 1-16,6-1-5 15,5-1-7-15,2 2-3 0,11 2-2 16,8 2 0-16,8 3-2 16,4 4-34-16,6 3-49 15,-3-2-76-15,0 4-365 16</inkml:trace>
  <inkml:trace contextRef="#ctx0" brushRef="#br0" timeOffset="16857.1435">15986 6203 528 0,'-1'-12'52'0,"1"3"42"16,0 2-37-16,0-2-23 15,0 6-15-15,0 3 3 0,0 0-6 16,0 7-22-16,0 9-1 15,0 9 7-15,0 3 6 16,0 8-2-16,0 3 0 16,-2 0-2-16,-2-3 2 15,3-2-2 1,1-7-3-16,0-10-4 16,1-6-35-16,8-7-46 15,4-4-72-15,-1-9-383 16</inkml:trace>
  <inkml:trace contextRef="#ctx0" brushRef="#br0" timeOffset="17060.2258">15983 6198 519 0,'-7'-9'75'16,"4"-2"-38"-16,3 3 19 15,0 1-35-15,10-3-19 0,8 2-5 16,3-1 2-16,4 1-1 15,3 3 2-15,0 2 1 16,-2-1-2-16,-4 4 1 16,0 0-38-16,-7 4-53 0,-10 6-25 15,-5 1-94-15</inkml:trace>
  <inkml:trace contextRef="#ctx0" brushRef="#br0" timeOffset="17200.8195">16093 6220 330 0,'-15'7'106'16,"5"-4"-41"-16,4-1-15 15,4-2 17-15,2 0-13 0,9 0-38 16,7 0-13-16,4-4-1 16,5-1-2-16,1 2 0 15,-4 3 0-15,0 0-30 16,-8 0-83-16,-6 0-44 16</inkml:trace>
  <inkml:trace contextRef="#ctx0" brushRef="#br0" timeOffset="17372.6738">16010 6438 441 0,'-7'3'24'0,"7"-2"0"15,0-1 3-15,10 0 5 16,9-1-23-16,5-5-3 16,8-1-3-16,5 2-1 15,1-2-2-15,-6-2-1 16,-3 2-194-16</inkml:trace>
  <inkml:trace contextRef="#ctx0" brushRef="#br0" timeOffset="17873.7637">15516 6756 537 0,'-22'0'40'15,"5"0"23"-15,2-3-3 16,6 1-19-16,2-2-1 15,7 1 4-15,11-1-13 16,18-3-33-16,13-2 0 0,16 0 4 16,13-3 0-16,14-1 0 15,5-3 0-15,2 2-1 16,-3 0 0-16,-7 2-1 16,-13 0 2-16,-11 4-3 0,-14 4-30 15,-15 4-29-15,-14 0-29 16,-15 0-82-16,-8 12-252 15</inkml:trace>
  <inkml:trace contextRef="#ctx0" brushRef="#br0" timeOffset="18264.361">15674 6917 707 0,'-12'0'22'16,"6"0"-20"-16,6 0 41 16,1 0-22-16,14 0-24 15,3 5 3-15,5 4 0 16,3 4-2-16,1 4 1 0,-2 7 1 16,-6 2 0-16,-6 4-1 15,-6 1 0-15,-3 0 4 16,-4-3-4-16,-4-3 4 15,-10-6 2-15,-1-3 2 16,-3-6 1-16,2-5 0 16,-2-5-1-16,4 0 4 0,-1-5 0 15,5-10-7-15,3-1-1 16,5-2-5-16,2-1 0 16,0-1-6-16,12 4-6 15,8 4-1-15,2-1-21 16,1 4-45-16,0 2-51 15,-2-2-158-15</inkml:trace>
  <inkml:trace contextRef="#ctx0" brushRef="#br0" timeOffset="18972.1154">16047 6931 655 0,'2'-18'38'15,"-2"6"29"-15,0 1-12 0,0 7-34 16,0 3 2-16,0 1-14 16,-2 9-12-16,-1 5-6 15,1 7 7-15,1 6 3 16,1 2-1-16,0 1-1 15,0 0 5-15,1-1-7 16,6-4 4-16,0-6-1 16,-1-4 0-16,1-10 0 0,2-3 2 15,-2-2-2-15,3-2 6 16,-2-11 1-16,1-3-6 16,-2 2 2-16,-1 0 0 15,-1 1-3-15,-1 5 2 0,-2 1-4 16,-1 3 4-16,-1 4-4 15,0 0 0-15,2 0-7 16,-2 4 2-16,4 3 6 16,-1 1 1-16,2 2 0 15,3-3 0-15,-1-1-1 0,4-2 2 16,0-4-1-16,3 0 3 16,3-4-1-16,-2-6 0 15,4-6 0-15,-6-4-1 0,1-3 1 16,-6-6 1-16,-1-1 1 15,-5-2 4-15,-2-2 4 16,0 5-3-16,0 5-6 0,-4 6-3 16,-1 7-2-16,0 10-1 15,2 1-6-15,-4 8-5 16,6 14-21-16,-3 1-24 16,4 2-86-16,0 1-227 15</inkml:trace>
  <inkml:trace contextRef="#ctx0" brushRef="#br0" timeOffset="19347.0838">16487 7168 662 0,'0'-5'16'0,"0"-2"6"15,-3 3 67-15,-1 3-46 16,1 1-17-16,-3 0-20 15,1 10-6-15,-1 6 0 16,1 0 3-16,1 8-4 0,3 0 2 16,1 3 0-16,0-2-1 15,1 0-1-15,6-5 0 16,6-4 1-16,0-3-1 16,2-6 1-16,-2-6 1 15,4-2 3-15,0-5 1 16,2-10-1-16,-4-3-1 0,0-8-1 15,-6-2 5-15,-4-3 1 16,-5 2-2-16,-1 5-2 16,-13 2-3-16,-5 8-5 15,-2 6 3-15,-2 6 0 16,-1 3-14-16,6 0-24 16,4 0-43-16,5 0-158 0</inkml:trace>
  <inkml:trace contextRef="#ctx0" brushRef="#br0" timeOffset="19612.7192">16886 6607 638 0,'-4'-1'40'16,"4"-6"56"-16,4 4-39 16,11-1-29-16,4 0-26 15,10 0-5-15,5 2 5 0,1 2-2 16,0 0-2-16,-2 0 2 16,-8 3-64-16,-9 6-44 15,-8 0-69-15</inkml:trace>
  <inkml:trace contextRef="#ctx0" brushRef="#br0" timeOffset="19753.3384">16981 6714 648 0,'-5'0'82'0,"3"0"30"16,2 0-59-16,7 0-20 16,10 0-28-16,8-4-3 15,5 3 0-15,8-2-2 0,5 0-2 16,-3-3-77-16,1-6-235 15</inkml:trace>
  <inkml:trace contextRef="#ctx0" brushRef="#br0" timeOffset="21206.4212">18615 6423 513 0,'6'-14'15'16,"-6"-3"31"-16,0 3 34 0,0 2-37 15,-2 2-8-15,-9-1-6 16,-5 5-19-16,-6 2-10 15,-6 4-2-15,-5 0-2 16,-8 8 2-16,1 2 2 0,3 3-2 16,4-1 1-16,8-1 2 15,11-2-3-15,6-1 0 16,8 0-5-16,3-4 3 16,18 5 3-16,13-2 3 15,6 0 2-15,5 2-2 16,2 0-2-16,-5-1-1 15,-6 5 1-15,-10 3 0 0,-13 2-1 16,-12 6-4-16,-7-2-1 16,-15 7 6-16,-13-3 0 15,-6 3 1-15,-6-1-1 16,2-1 5-16,0-2-8 16,6-3 10-16,8-4 6 0,10-4 0 15,8-3-3-15,5-6-2 16,7-3-2-16,12-2-1 15,13 0 1-15,9 0 8 16,12-11-5-16,10 0-7 0,7 1 1 16,3-1-3-16,0 0-1 15,-4 4 3-15,-5 0-17 16,-8 0-92-16,-11 1-49 16</inkml:trace>
  <inkml:trace contextRef="#ctx0" brushRef="#br0" timeOffset="23291.8916">19472 6033 576 0,'-6'-18'10'0,"1"1"59"15,2 5-17-15,3 3-4 16,-4 2-11-16,4 0-4 0,0 3-15 15,0 4-2-15,0 0-4 16,-1 9-12-16,-1 14-8 16,-4 15 4-16,-1 14 5 15,-6 17 1-15,-5 16-1 16,1 15 4-16,-2 6 0 16,5 0-4-16,1-4 0 0,12-5 2 15,1-15-5-15,7-16 3 16,9-13-1-16,9-10 0 15,6-15 1-15,5-10-11 16,5-14-38-16,4-4-100 0,-4-20-277 16</inkml:trace>
  <inkml:trace contextRef="#ctx0" brushRef="#br0" timeOffset="23901.2211">19836 6270 614 0,'0'-13'40'16,"-1"1"-12"-16,1 6 38 15,0 5-29-15,-2 1-19 16,-2 7-20-16,3 13-9 15,-3 8 11-15,1 7-1 16,-4 10 0-16,2 0 1 0,2 1 1 16,1-3-1-16,0-10 1 15,2-6 1-15,0-10-2 16,4-7 0-16,4-8 1 16,4-2 3-16,0-4 2 15,3-10-3-15,-1-4-1 0,3 0 1 16,-7 1-3-16,-1 2 2 15,-4 2-1-15,3 6 0 16,-6 5-1-16,-2 2-1 16,1 0-6-16,-1 8-4 15,4 5 10-15,-3 3 1 16,5-1-1-16,1 4 3 0,1-4-3 16,2 0 2-16,0-5-2 15,5-3 2-15,3-4 1 16,0-3-1-16,-1 0 1 15,4-10 1-15,-1-7-2 0,-5-5 2 16,2-3 0-16,-5-8 0 16,-2-3 11-16,-3-2 1 15,-6-1-2-15,-1 3 3 16,0 4-6-16,0 11-5 16,-3 3-1-16,-2 11-6 15,-3 5-2-15,1 2 0 16,0 12-34-16,2 6-34 0,3 2-70 15,0 3-321-15</inkml:trace>
  <inkml:trace contextRef="#ctx0" brushRef="#br0" timeOffset="24291.8686">20420 6654 447 0,'-16'5'213'0,"0"-4"-211"16,-3 4 23-16,4 6-2 15,0 2 2-15,3 2-19 16,5 2-3-16,1 4 3 16,6 1 4-16,0-1 0 0,0 0-7 15,11-3-4-15,3 0 5 16,4-9-1-16,4-2-3 15,1-7 2-15,0 0 0 16,3-4-1-16,-3-8 1 16,-1-8 0-16,-6-1 0 15,-6 1 2-15,-2-3 9 0,-8 3 10 16,0-3 0-16,-6 5-8 16,-10 9 1-16,-4-1-11 15,-4 6-6-15,4 4-1 16,-2 0 2-16,4 10-8 0,7 0-43 15,6 2-25-15,5-4-48 16,0-7-199-16</inkml:trace>
  <inkml:trace contextRef="#ctx0" brushRef="#br0" timeOffset="24541.8536">20717 6489 678 0,'-14'-9'11'0,"11"0"62"15,3 5-16-15,0 1-18 16,15 1-30-16,6 2-7 16,4 0-2-16,4 0 0 15,1 0 2-15,1 0-2 16,-6 0 1-16,-3 2-19 0,-3 0-55 15,-7-1-39-15,-5-1-67 16,-7 0-266-16</inkml:trace>
  <inkml:trace contextRef="#ctx0" brushRef="#br0" timeOffset="24713.672">20878 6378 488 0,'-3'-12'77'15,"-1"2"41"-15,2 2-26 16,1 6-42-16,-1 2-26 15,2 4-17-15,0 12-10 16,0 7 3-16,0 6 3 16,0 10-1-16,0 1-1 0,0 3 0 15,0 1 1-15,0-7-27 16,5-8-107-16,4-8-137 16</inkml:trace>
  <inkml:trace contextRef="#ctx0" brushRef="#br0" timeOffset="25273.9088">21165 6270 678 0,'0'-17'41'0,"0"5"0"16,0 9 11-16,0 3-28 0,0 0-11 15,2 14-18-15,-2 5 4 16,0 8 0-16,0 3 3 15,0 6-2-15,0 0 0 16,0-2 0-16,-4-2-1 16,4-4 1-16,0-7 1 0,0-4-1 15,0-5 1-15,4-9-1 16,4-3 1-16,0 0 3 16,1-9-1-16,1-8-1 15,2 2-1-15,-2-6 2 16,2 3-4-16,-2 3 3 15,-3 1-1-15,0 6 4 0,-5 3-5 16,2 3 1-16,-4 2 0 16,0 0-3-16,0 11-2 15,0 1 4-15,0 4 1 16,2 2-2-16,3-1 2 16,0 0-1-16,2-1 0 0,2-4 1 15,1-2-1-15,0-6 1 16,2-4 1-16,3 0-2 15,1-9 2-15,-1-6 2 16,3-7-4-16,-2-3 3 16,0-4 0-16,-2-9 13 0,-5 4 0 15,1-4 0-15,-5 6-2 16,-3 6-1-16,-2 4-9 16,0 9-3-16,-2 8-3 15,-5 5-5-15,-4 4-3 16,0 10-32-16,-2 2-22 0,1 5-104 15,5 1-278-15</inkml:trace>
  <inkml:trace contextRef="#ctx0" brushRef="#br0" timeOffset="25492.6397">21557 6572 797 0,'1'2'44'16,"-1"0"-11"-16,4 6-25 16,-1 5 2-16,-3 5 2 0,2 6-5 15,-2 5-1-15,0 6 1 16,-5 0-4-16,-4-2-1 16,-4 0-1-16,1-4-31 15,0-9-62-15,0-10-237 0</inkml:trace>
  <inkml:trace contextRef="#ctx0" brushRef="#br0" timeOffset="26823.1774">21777 6275 272 0,'0'-10'336'15,"0"-2"-332"-15,4 0 11 16,9 5-14-16,1 3-1 15,4 2-3-15,-2 2 3 0,-1 2-4 16,1 11 0-16,-7 6 2 16,-5 3 1-16,-4 3 0 15,-2 1 1-15,-8 3 1 16,-4-4 1-16,1-4 6 16,1-4 14-16,3-3 4 0,1-5-7 15,3-3-3-15,5-6 3 16,0 0 4-16,2-6 20 15,11-10-22-15,1-4-19 16,6-6-2-16,-3-5 3 16,4-3-1-16,-5 2 3 0,-4 0 4 15,-3 3 4-15,-4 6 3 16,-2 5 4-16,-3 6-7 16,0 6-3-16,0 6-2 15,0 0-5-15,0 7-6 16,0 11-1-16,2 6 3 0,1 4 1 15,2 8 0-15,2 0 0 16,2 4 1-16,3 2-1 16,-2 2-27-16,5-2-33 15,-3-9-99 1,6-2-196-16</inkml:trace>
  <inkml:trace contextRef="#ctx0" brushRef="#br0" timeOffset="27213.7758">22180 6568 649 0,'-6'-4'44'0,"3"-1"-1"15,1 2 16-15,2 3-35 16,0 0-8-16,0 3-21 16,5 6 2-16,1 8 1 0,1 1 3 15,1-3-1-15,-3 1 0 16,-2-6 2-16,-1 0-3 15,0-4 2-15,-2-4 1 16,1-2-1-16,-1 0 6 16,2-8 16-16,3-6-13 0,3-2-7 15,1-5 0-15,1-2 1 16,4 0 3-16,-1 0-1 16,2-1-4-16,1 8 0 15,-4 4-4-15,3 7 2 16,-3 3 1-16,1 2-1 15,-2 9 1-15,2 9-2 16,-3 7 1-16,-1 4 1 0,-2 4-1 16,3 0 1-16,-5 4 0 15,0-7-10-15,2-9-85 16,5-9-248-16</inkml:trace>
  <inkml:trace contextRef="#ctx0" brushRef="#br0" timeOffset="27980.1758">19795 6061 515 0,'0'-16'30'16,"0"5"36"-16,-1 4 2 0,-3 1-12 0,2 3-5 16,0 3-17-16,-4 2-17 15,0 14-14-15,-3 9-4 16,-3 10 3-16,0 12 3 15,-2 13 1-15,-2 12 1 16,-4 12-1-16,-1 7-2 0,1-1 0 16,0 2-2-16,6-7 0 15,8-6 0-15,6-12-2 16,9-9 0-16,22-14 0 16,13-12-23-16,10-16-58 0,19-14-138 15</inkml:trace>
  <inkml:trace contextRef="#ctx0" brushRef="#br0" timeOffset="28558.2206">22339 5861 617 0,'0'-4'21'0,"0"-6"25"16,6 8 12-16,14 2-33 0,10 4-19 16,9 12 2-16,10 8 5 15,5 10-2-15,2 14-7 16,-3 12 0-16,-7 11 5 0,-16 11 3 16,-9 12-2-16,-15 5 1 15,-6-3-10-15,-11-2 3 16,-12-4-3-16,-2-12 1 15,-2-12-1-15,0-13-2 16,3-8-19-16,10-16-12 0,3-16-32 16,11-13-77-16</inkml:trace>
  <inkml:trace contextRef="#ctx0" brushRef="#br0" timeOffset="28855.874">23218 6288 776 0,'0'0'23'0,"3"-10"11"0,17 5-28 16,5 0-4-16,10-3-1 31,6 4-2-31,3 1 0 0,5 0 2 0,-5-1-24 16,2-1-102-16,-5-2-148 15</inkml:trace>
  <inkml:trace contextRef="#ctx0" brushRef="#br0" timeOffset="29355.8313">23783 5959 668 0,'-16'-10'10'0,"10"0"19"15,1 5 23-15,5 5-22 16,-2 0-4-16,2 0-25 15,2 12-7-15,8 3 7 0,0 5-2 16,4 1 2-16,3-2 1 16,1 1-3-16,-2-2 1 15,0-6 0-15,0-5 0 16,-1-4 2-16,-1-3 0 16,-4-6 1-16,0-6 1 0,0-6-2 15,-3-2-1-15,-2-3 2 16,0-2-1-16,-3 2 19 15,-2 0 5-15,0 1-4 16,0 6-1-16,0 2-3 16,0 7-8-16,0 5-6 15,0 2-4-15,-2 2-6 0,2 14 0 16,0 7 4-16,0 9 0 16,0 9 3-16,0 4-3 15,0 4 2-15,0 3 1 16,0-4-2-16,-5-1 2 15,0-4 0-15,-2-9-1 0,-1-4 1 16,1-6-3-16,-1-7 4 16,1-5-2-16,2-5-1 15,1-7-5-15,-1 0-5 16,1 0-5-16,-2-7-26 16,4-3-60-16,2-1-174 15</inkml:trace>
  <inkml:trace contextRef="#ctx0" brushRef="#br0" timeOffset="29762.0519">24060 6373 313 0,'0'2'410'0,"-2"0"-360"15,2 1-10-15,0 8-35 16,0 4-2-16,5 2 5 0,-1 2 1 15,0 1-1-15,1 0-2 16,-3-6 1-16,-2-1-2 16,0-5-4-16,2-4 1 15,-2-3 2-15,3-1 4 16,1-1 15-16,3-10-5 16,6-7-16-16,1-3 0 0,4-2-2 15,1-4 0-15,1 4 0 16,-1 2 0-16,-4 6-2 15,-1 5 2-15,-6 8-3 16,-1 2 1-16,-3 2-2 16,-1 12 0-16,-3 4 3 15,2 5 1-15,-2 4 0 0,0 1 1 16,2-1-1-16,0-1-1 16,4-3 2-16,0-5-3 15,8-9-35-15,5-6-62 16,6-3-136-16</inkml:trace>
  <inkml:trace contextRef="#ctx0" brushRef="#br0" timeOffset="30093.6784">24439 5736 702 0,'-9'-18'30'15,"7"-1"11"-15,5 6 5 16,16 6-25-16,11 3-3 16,8 4-4-16,7 11-2 15,7 12-5-15,-2 8-1 0,1 11-2 16,-7 8-3-16,-8 9 1 15,-11 9-4-15,-13 9 4 16,-12 7-3-16,-8 3 2 16,-21 1-1-16,-8-3 2 0,-6-8-2 15,-3-12 1-15,5-9 2 16,-1-12-3-16,3-7-1 16,2-12-32-16,6-15-113 15</inkml:trace>
  <inkml:trace contextRef="#ctx0" brushRef="#br0" timeOffset="31765.3922">17934 7129 606 0,'12'-16'26'16,"-3"2"38"-16,-1 3 12 15,4 2-34-15,-4 6-23 16,3 3-11-16,0 0-5 15,0 9-1-15,3 7-4 0,-3 7 1 16,1 5 3-16,-7 5 0 16,-1 2 2-16,-4 2-1 15,0-4-1-15,0-5 0 16,-5-8-1-16,1-6 0 16,1-7 1-16,1-7-2 0,2 0 5 15,0-8 10-15,0-10-8 16,5-6-4-16,-1-4 0 15,5-1 3-15,-2 1 5 16,0 3-4-16,0 7-2 16,1 4-1-16,-1 8-5 15,0 4-1-15,2 2-2 0,-1 6 0 16,4 10 1-16,-4 2 2 16,4 5 0-16,-2 2 1 15,-1 0 1-15,4 0-2 16,-1-4-6-16,2-6-47 15,5-7-61-15,1-8-91 0</inkml:trace>
  <inkml:trace contextRef="#ctx0" brushRef="#br0" timeOffset="31968.4959">18409 7163 610 0,'-13'-2'74'0,"4"-1"-3"15,6 1 3-15,3-2-31 16,0-1-23-16,14-1-20 16,4 3-1-16,4 1 2 15,-1 1 0-15,2 1-16 0,-4 0-50 16,-7 3-42-16,-5 6-35 16,-7 7-47-16</inkml:trace>
  <inkml:trace contextRef="#ctx0" brushRef="#br0" timeOffset="32093.5161">18428 7268 363 0,'-8'7'79'16,"4"-1"-38"-16,4-2-3 16,0-1-7-16,14-3-5 15,4 0-7-15,6 0-5 16,3-7-10-16,4-4-4 0,-1-2-87 16,4-3-388-16</inkml:trace>
  <inkml:trace contextRef="#ctx0" brushRef="#br0" timeOffset="32280.9855">18755 7113 480 0,'0'-9'152'16,"0"0"-84"-16,0 2 33 15,-3 4-53-15,-1 3-23 16,1 0-19-16,3 5-8 16,0 11-1-16,0 7 1 15,0 4 3-15,0 5-2 16,0 2 0-16,2 0 1 0,1-5 2 15,4-8-30-15,0-12-90 16,5-9-305-16</inkml:trace>
  <inkml:trace contextRef="#ctx0" brushRef="#br0" timeOffset="33249.4917">18248 5675 697 0,'0'-3'19'0,"0"3"3"16,0 0-12-16,0 10-13 15,0 12-2-15,0 5 8 16,0 7 4-16,0 3-2 15,0 0 7-15,0-3-4 0,0-7-6 16,0-7 0-16,0-8 0 16,0-3-1-16,0-9 13 15,0 0 25-15,0-12 15 16,0-4-38-16,5-8-16 16,0-4 2-16,-1-4 0 0,1-2-1 15,0 0 4-15,-3 0 0 16,1 6-1-16,0 6-4 15,-1 4 2-15,-2 9 3 16,2 4-1-16,-2 5-2 16,1 0-5-16,1 9-6 0,3 9 4 15,4 0 5-15,2 7 0 16,1 3 0-16,5-1-1 16,4 0 2-16,1-2-3 15,1-4 2-15,-2-7-2 16,-1-1 1-16,-1-8 1 15,-2-1 0-15,-2-6-1 0,-1 0 5 16,-1-10 3-16,-4-8-2 16,1-5 1-16,-5-5-1 15,-3-8 3-15,-2-3 1 16,0-1-3-16,-7 0 0 16,-3 5-2-16,1 5-1 0,-1 7 2 15,3 9-6-15,-1 1-4 16,3 5-57-16,0-6-138 15</inkml:trace>
  <inkml:trace contextRef="#ctx0" brushRef="#br0" timeOffset="35614.5769">15532 8136 94 0,'-11'-6'597'0,"6"-5"-595"15,2 2 5-15,3 2 24 16,5 2-8-16,12 5-18 15,9 0-9-15,4 6 4 16,4 12 4-16,5 7-3 16,-2 8 6-16,-5 6 2 0,-5 4 5 15,-6 3-4-15,-7 0-2 16,-11-3-3-16,-3-5 4 16,-3-4-2-16,-16-9 7 15,-6-8 5-15,-3-2-7 16,-3-8-6-16,-2-7-1 0,5 0-1 15,3-12 7 1,3-10-1-16,10-3-2 0,4-7 2 16,8 2-7-16,0-3-6 15,18 5 1-15,8 1 0 16,4 4-2-16,4 7 4 16,4 5-32-16,-1 4-23 0,2 2-54 15,-5 0-102-15</inkml:trace>
  <inkml:trace contextRef="#ctx0" brushRef="#br0" timeOffset="36238.0693">16068 8183 568 0,'0'-5'44'0,"0"-1"9"15,-2 5 30-15,2 1-37 16,0 0-29-16,0 7-23 15,2 9 4-15,5 2 7 16,-1 6 6-16,1 9 4 16,0 1-4-16,-4 2-5 0,1-1-1 15,-4-3-3-15,0-3 0 16,-4-10 0-16,1-6-23 16,-2-8-27-16,3-5-56 15,2-7-66-15</inkml:trace>
  <inkml:trace contextRef="#ctx0" brushRef="#br0" timeOffset="36409.954">16071 8194 493 0,'-11'-14'80'0,"2"3"12"16,7 2-38-16,2 0-10 0,7 0-29 16,10 2-12-16,5 0-6 15,6 1 1-15,0 5 2 16,1 1-1-16,2 0 2 15,-8 1-39-15,-4 10-44 16,-11 2-46-16,-4 3-140 16</inkml:trace>
  <inkml:trace contextRef="#ctx0" brushRef="#br0" timeOffset="36566.1706">16144 8271 229 0,'-15'6'244'0,"1"-4"-177"15,8 1 28-15,6-3-33 16,0 0 4-16,12-5-37 0,10-3-27 15,5-3-4-15,3 0 4 16,4 6-4-16,-2 2-10 16,-3 3-82-16,-9 0-39 15,-7 0-137-15</inkml:trace>
  <inkml:trace contextRef="#ctx0" brushRef="#br0" timeOffset="36738.0338">16096 8492 138 0,'-15'9'391'16,"3"-4"-335"-16,7-3 22 0,5-2-47 16,4 0-3-16,15-2-18 15,9-5-2-15,7-4-6 16,6 0-1-16,6-1-1 16,-4 0 0-16,-2-1-1 15,-5 0-123-15,-7 0-306 16</inkml:trace>
  <inkml:trace contextRef="#ctx0" brushRef="#br0" timeOffset="37707.6059">15564 8795 204 0,'-36'0'431'16,"4"0"-417"-16,3-2 17 0,8-1 22 15,5 3-7-15,7-3-22 16,4 3 5-16,5 0-9 16,7 0-20-16,16 0-5 15,11 0 4-15,16 0 4 0,18 0 4 16,17 0 1-16,13-12 0 15,11 0-1-15,4-4-3 16,7-4-4-16,-9 1 3 16,-4-1-1-16,-16 1-8 15,-12 4-60-15,-18 1-65 16,-22 1-64-16</inkml:trace>
  <inkml:trace contextRef="#ctx0" brushRef="#br0" timeOffset="38132.9992">15816 8940 748 0,'-13'0'4'15,"8"0"-6"-15,5 2-3 0,14 5 9 16,6 1 0-16,7 7 6 16,7 5 12-16,0 6-13 15,-2 6 2-15,-3 6-4 16,-7 3-5-16,-8 2 2 16,-9 3-3-16,-5-7 0 15,-7 0 2-15,-10-6 2 0,-7-9 14 16,-1-6-1-16,-2-5-7 15,0-8-2-15,2-5-1 16,4-5 2-16,2-13 0 16,11-9-4-16,2-2-6 15,6-6-1-15,9-1-1 16,11 4-1-16,9 4 3 0,3 5-4 16,2 6-13-16,2 5-27 15,-2 5-36-15,-2 1-87 16,-5 5-133-16</inkml:trace>
  <inkml:trace contextRef="#ctx0" brushRef="#br0" timeOffset="38664.2259">16273 8981 716 0,'0'-6'27'0,"-1"-13"22"16,-5 17-7-16,5 2-23 16,-5 9-17-16,5 10-3 0,-1 9-1 15,2 5 2-15,-2 5 0 16,2-1-1-16,0 1 2 16,0-4-1-16,2-5 0 15,1-8 1-15,-1-5-3 16,2-11 3-16,3-5-1 0,1 0 4 15,2-13 3-15,0-4-4 16,2-1-2-16,-2-2 0 16,-3 4 1-16,-2 3-4 15,2 5 5-15,-6 4-2 16,1 4-2-16,0 0-1 16,0 11-5-16,1 3 3 0,2 3 7 15,2 3-4-15,1 0 0 16,3-2 2-16,-3-7-1 15,5-3 0-15,0-7 0 16,2-1 0-16,-2-6 4 16,3-8 0-16,1-7-3 15,-3-4 1-15,-3-6-1 0,-6 1 7 16,-1-2 10-16,-4 3 2 16,0 2-4-16,-7 6-4 15,-2 7-7-15,-2 7-6 16,2 3 1-16,0 4-5 0,3 4 4 15,4 10-17-15,2 4-27 16,0 2-44-16,7 2-152 16</inkml:trace>
  <inkml:trace contextRef="#ctx0" brushRef="#br0" timeOffset="38855.3494">16606 9256 608 0,'0'10'94'15,"2"2"-43"-15,-1 6 18 16,4 5-29-16,0 11-20 16,-2 3-8-16,1 11-2 15,-2-3-8-15,-2 2 0 16,0-6 0-16,0-4-3 0,0-8-17 16,0-15-36-16,0-7-136 0</inkml:trace>
  <inkml:trace contextRef="#ctx0" brushRef="#br0" timeOffset="39355.2973">17285 8461 590 0,'-14'0'53'16,"7"-5"8"-16,4 0-13 15,3-2-8-15,8 2-16 16,11-3-22-16,8 4-2 16,7-1 0-16,8 4 0 15,2 1-1-15,-3 0-2 16,-6 6-81-16,-9 6-39 0,-9 3-93 16</inkml:trace>
  <inkml:trace contextRef="#ctx0" brushRef="#br0" timeOffset="39480.3172">17446 8597 543 0,'-14'9'96'16,"2"-4"-37"-16,10-1-3 0,2-4-14 16,9 0-18-16,16 0-19 15,13-7-1-15,6-2-3 16,14-2 1-16,6-3-2 16,5-4-70-16,-1-5-212 0</inkml:trace>
  <inkml:trace contextRef="#ctx0" brushRef="#br0" timeOffset="40337.5665">19158 8098 624 0,'1'-12'36'0,"-1"0"-11"15,0-2 35-15,0 4-21 0,-5 0-1 16,-11 3-16-16,-7 6-14 15,-8 1-7-15,-11 0-2 16,-2 7-2-16,-3 4 4 16,-1 3-1-16,2 4 1 15,4-2-1-15,10 0-1 16,3-2 0-16,10-2 1 0,12 1-1 16,7-1 0-16,4-3-2 15,18 0 1-15,10-2 3 16,7 0 1-16,8 0-2 15,-4 1 2-15,-1 1-2 0,-11-2-1 16,-12 7 2-16,-14 2-3 16,-5 3 0-16,-16 7 0 15,-13 2 2-15,-8 3 1 16,-10-1 0-16,1 2-1 16,-3-5 0-16,8-2 1 15,8-9-1-15,10-2 0 0,8-7 0 16,10-1 0-16,5-6 0 15,18 0-1-15,11 0 6 16,12-9-2-16,10 0-3 16,8-4 1-16,4 2 0 15,0 1-2-15,-6 1-25 0,-4-2-87 16,-6 1-134-16</inkml:trace>
  <inkml:trace contextRef="#ctx0" brushRef="#br0" timeOffset="41119.6087">18584 8927 333 0,'-1'-16'298'0,"1"-2"-263"16,0 0 37-16,1 3-20 0,7 2-34 31,-1 6-11-31,0 4-2 0,0 3-4 0,3 1 0 16,-3 11-3-16,2 10 0 15,-1 3 3-15,0 3-2 0,-3 3 2 16,-3 3-1-16,-2-2 0 15,0-2 0-15,0-8 1 16,0-7-2-16,0-4 2 16,0-11 2-16,0 0-1 15,5-8 6-15,4-10-5 0,2-7-2 16,0-4 0-16,2 1-1 16,-1 1 0-16,-5 4 1 15,0 5 0-15,-2 5 0 16,-4 8 2-16,-1 3-1 15,2 2 0-15,1 2-7 0,-1 10 2 16,5 4 3-16,0 6 0 16,5 1-1-16,-2 4 2 15,2-2-1-15,1 0 0 16,1-6 0-16,3-5-2 16,0-4-37-16,2-10-56 15,2-2-81-15</inkml:trace>
  <inkml:trace contextRef="#ctx0" brushRef="#br0" timeOffset="41307.1034">18974 8867 604 0,'-7'-7'74'16,"4"-3"-40"-16,3 0 39 15,3-1-43-15,13 2-18 16,6 0-10-16,5 2-1 15,2 3-1-15,1 3-1 0,-3 1 1 16,-3 1-59-16,-8 10-44 16,-9 2-26-16,-7 3-148 15</inkml:trace>
  <inkml:trace contextRef="#ctx0" brushRef="#br0" timeOffset="41447.7453">19014 8982 503 0,'-6'4'83'16,"6"-4"-23"-16,2 0-6 15,18-4-27-15,6-3-5 16,4-1-19-16,8-3-2 16,-1 4 0-16,-3-2-3 0,-2 1-66 15,-5 1-138-15</inkml:trace>
  <inkml:trace contextRef="#ctx0" brushRef="#br0" timeOffset="41635.1914">19420 8765 517 0,'4'-9'144'0,"-3"2"-92"16,-1 7 27-16,2 0-62 15,0 9-20-15,1 12 2 16,1 4 4-16,1 6-1 16,-1 3 1-16,0-1 0 0,1-3-2 15,0-2 0-15,2-13-57 16,4-11-149-16</inkml:trace>
  <inkml:trace contextRef="#ctx0" brushRef="#br0" timeOffset="42498.0644">18974 7721 550 0,'-3'-7'28'0,"-1"0"23"15,-1 3 17-15,4 4-32 16,-1 0-9-16,-3 8-26 15,4 9-6-15,1 7 4 0,0 6 5 16,0 2 2-16,0 0 6 16,0-4-4-16,0-6-5 15,0-8 1-15,0-4 2 16,0-10 8-16,0 0 6 16,0-10 7-16,0-7-19 0,0-6-6 15,4-4-1-15,0-3 0 16,2-1 0-16,-2 1 0 15,1-1 1-15,-1 6 0 16,-1 6-1-16,-1 3 0 16,1 9 1-16,-2 5-1 0,1 2-1 15,2 7-7-15,2 11 6 16,1 8 1-16,5 2-1 16,0 4 2-16,5-2-1 15,0 1-1-15,3-5 1 16,-1-6 0-16,1-8-1 15,2-5 1-15,-3-7-1 0,3-1 4 16,-2-13 2-16,-1-8 0 16,0-6-3-16,-4-3 1 15,-1-3 1-15,-9-4 1 16,-2 1 1-16,-3 1-4 0,0 6-1 16,-3 5 1-16,-4 11-5 15,0 6-11-15,2 5-60 16,5 3-229-16</inkml:trace>
  <inkml:trace contextRef="#ctx0" brushRef="#br0" timeOffset="43044.9011">20164 7681 519 0,'0'-27'11'15,"0"7"55"-15,1 4-4 0,-1 5-11 16,2 8 0-16,-2 3-9 16,0 10-22-16,-2 17-26 15,-5 11 9-15,-2 17 10 0,-5 14 7 16,-5 17-8-16,4 10 6 16,-2 13-4-16,3 9-8 15,6-1 3-15,7 0-6 16,1-7-2-16,13-12-2 15,12-15 3-15,4-16-4 16,7-17 2-16,3-16-1 0,8-18-15 16,1-14-49-16,1-4-151 15</inkml:trace>
  <inkml:trace contextRef="#ctx0" brushRef="#br0" timeOffset="44560.3761">20686 7957 650 0,'-8'-14'4'0,"-1"1"26"15,6 7 20-15,1 6-8 16,-1 0-26-16,-1 18-19 16,1 8 0-16,1 10 1 0,-2 8 4 15,4 0 1-15,0 4 1 16,0-5-3-16,0-7-1 16,8-8 2-16,-1-4-1 15,3-12-1-15,0-3 2 0,0-9 4 16,0 0 3-16,4-7 2 15,-2-7-6-15,-2-6-1 16,2 2-2-16,-2 0 0 16,-3 4-2-16,-1 2-1 15,-2 5 2-15,-1 3-1 16,-1 4 0-16,-2 0-5 0,2 11 1 16,-1 3 4-16,1 4-1 15,2 3 1-15,1 1 1 16,3-4-1-16,0-1 1 15,3-4 0-15,2-3-1 16,3-6 0-16,2-3 2 16,-2-1 1-16,4-3 0 0,2-9-1 15,-5-4-1-15,0-4 4 16,-3-5 6-16,-6 0-2 16,-2-4 1-16,-6-3 0 15,0 0-3-15,-4 0-1 0,-5 5-4 16,-1-1-1-16,1 8 0 15,1 6-2-15,3 6-1 16,0 8-7-16,3 6-46 16,2 12-12-16,0 4-43 15,4 2-85-15</inkml:trace>
  <inkml:trace contextRef="#ctx0" brushRef="#br0" timeOffset="44951.8626">21182 8353 666 0,'-7'0'6'16,"-5"0"37"-16,4 0-5 0,1 7-23 15,-3 7-5-15,5 6-4 16,1 1-4-16,4 3 0 15,0-4 0-15,0 2 0 16,4-2-2-16,3-4 0 16,4-4 0-16,0-3 1 15,2-3 1-15,2-6-1 0,2 0 2 16,-1-9 0-16,4-5-1 16,-5-4 0-16,2-2-1 15,-3-4 0-15,-3-2 6 16,-7 1 10-16,-4-2-3 15,0 4-4-15,-4 2-2 16,-9 5-6-16,-1 5-3 0,-1 5-1 16,0 6 1-16,2 0-3 15,0 8-28-15,5 6-12 16,1-3-40-16,6-1-80 0</inkml:trace>
  <inkml:trace contextRef="#ctx0" brushRef="#br0" timeOffset="45154.9834">21499 8246 667 0,'0'-11'8'16,"5"0"65"-16,5 4-26 15,7-2-39-15,5 4-7 16,2-1-2-16,8 3 3 15,-3-1-2-15,1 4-2 16,-3-4-62-16,-6 3-46 0,-4-2-79 16</inkml:trace>
  <inkml:trace contextRef="#ctx0" brushRef="#br0" timeOffset="45358.0837">21684 8058 569 0,'-7'-10'80'15,"2"1"14"-15,1 5-44 16,4 4-18-16,0 5-14 0,0 12-21 16,0 4 3-16,4 5 1 15,3 6-1-15,0 3 0 16,-2 1 1-16,3-1-1 16,-1-1-12-16,0-7-111 15,0-6-153-15</inkml:trace>
  <inkml:trace contextRef="#ctx0" brushRef="#br0" timeOffset="46330.2878">21989 7957 611 0,'0'-15'32'0,"0"0"26"15,0 6 13-15,0 3-44 16,0 6-6-16,0 0-11 16,0 18-13-16,0 5 1 15,0 9 3-15,0 8-1 0,0 0 1 16,0-1 0-16,0-3-1 15,2-5 0-15,7-8 2 16,1-9-1-16,0-7 0 16,2-5 0-16,3-2 3 0,1-7 2 15,-1-7-1 1,-2-2-2-16,1-2 0 0,-4 2-1 16,1 3-2-16,-7 2 2 15,-1 4-2-15,-1 6 0 16,-2 1-3-16,0 0-4 15,0 5 2-15,0 6 5 0,0-1 0 16,2 0 0-16,1 0 1 16,4-3-1-16,2-3 0 15,4-3 1-15,-1-1 1 16,3 0 0-16,1-8-1 16,-1-6 1-16,-1-3 0 0,-1-4 0 15,-4-5 0-15,-3-2 3 16,-6-2 3-16,0 0-1 15,0 0-1-15,-5 7-3 16,-3 2-3-16,0 7 0 0,-3 11-1 16,4 3-7-1,2 7-39-15,2 14-45 0,3 4-64 16,0 5-248-16</inkml:trace>
  <inkml:trace contextRef="#ctx0" brushRef="#br0" timeOffset="46502.1576">22376 8299 606 0,'3'5'77'0,"-1"1"-45"15,3 3 21-15,-1 1-22 16,1 7-3-16,2 4-19 16,3 1-6-16,-3 1 0 0,0-2-3 15,0-1 3-15,1-2-23 16,-2-12-70-16,3-4-96 15</inkml:trace>
  <inkml:trace contextRef="#ctx0" brushRef="#br0" timeOffset="46958.0192">22740 7784 119 0,'-6'-9'640'16,"5"0"-638"-16,1 4 29 16,8 5-27-16,7 0 3 15,1 9 2-15,1 5-8 16,-2 6 0-16,-2 6 2 16,-7 4-2-16,-6 3 2 0,0-5-3 15,-2 1 1-15,-5-4 2 16,-3-10-3-16,7-3 0 15,-1-6 2-15,1-6 4 16,3 0 16-16,0-13 2 0,0-5-16 16,7-7-6-16,2-6 1 15,4-2-2-15,-1-3 2 16,1 2-1-16,-3 4-2 0,-3 5 0 16,0 5 2-16,-6 8 3 15,-1 6 5-15,0 6-6 16,0 2-4-16,-3 13-2 15,-3 6-1-15,4 5 4 16,2 6-1-16,0 5 0 16,0 1-2-16,10 2-17 0,-2 4-27 15,-1-4-37-15,2-7-101 16,1-4-308-16</inkml:trace>
  <inkml:trace contextRef="#ctx0" brushRef="#br0" timeOffset="47317.3476">23026 8132 658 0,'2'0'53'16,"-1"-6"40"-16,3 6-45 15,-1 0-26-15,1 0-16 0,1 7-6 16,-1 7 3-16,2 1-2 16,-1 5 4-16,-3-3 0 15,-2 3-1-15,0-4-1 16,0 0-2-16,0-2-1 15,0-5 2-15,0-6-1 16,1-1-1-16,3-2 4 16,1-5 3-16,0-11-5 0,7 0 0 15,-2-7-2-15,2-2 0 16,5-2 2-16,-3 0 7 16,2 8-5-16,-2 1-2 15,1 9-2-15,-3 7 2 16,0 2 1-16,-2 9-3 0,-1 9 1 15,1 5-1-15,-3 7 1 16,-2 5 1-16,-3 0-2 16,-2 2 1-16,0-1-2 15,0-5-47-15,-6-10-87 0,3-11-537 16</inkml:trace>
  <inkml:trace contextRef="#ctx0" brushRef="#br0" timeOffset="47926.2853">20644 7720 488 0,'0'-9'13'16,"0"-2"48"-16,0 6 8 16,-3 5-11-16,-3 0-30 0,-2 18-22 15,-5 11-3 1,2 13 11-16,1 17 10 0,-5 16 12 16,4 14-9-16,5 14-9 15,1 11-7-15,5 2-6 16,5-5-3-16,17-6 0 15,12-10-1-15,13-20 0 0,13-14-1 16,9-19-3-16,13-15-50 16,2-22-80-16,11-10-339 15</inkml:trace>
  <inkml:trace contextRef="#ctx0" brushRef="#br0" timeOffset="48457.5088">23179 7641 545 0,'-8'-9'14'0,"8"-2"21"16,0 4 8-16,8 6-11 0,12 1-7 15,11 5-8-15,7 16 4 16,14 10 7-16,5 12-6 16,5 10-5-16,-5 11-7 15,-4 10-1-15,-13 8-7 16,-12 8 3-16,-16 3-5 0,-12 0 1 15,-14-8 2-15,-12-11-2 16,-2-12 2-16,-3-16-3 16,4-17 1-16,11-16-5 15,8-13-39-15,8-6-54 16,15-21-159-16</inkml:trace>
  <inkml:trace contextRef="#ctx0" brushRef="#br0" timeOffset="48707.482">24056 7920 623 0,'-3'0'61'15,"-17"0"-30"-15,20-4 47 16,8-2-28-16,16-1-27 0,8-1-21 15,12-4 1-15,10 3-4 16,3-2 1-16,0 1 3 16,-3 5-5-16,-5-1-27 15,-6-3-62-15,-6 3-71 16,-8-1-182-16</inkml:trace>
  <inkml:trace contextRef="#ctx0" brushRef="#br0" timeOffset="49119.5752">24591 7682 566 0,'-7'-12'35'0,"2"3"29"16,1 2-1-16,-3 3-29 15,2 4-8-15,1 0-14 16,2 7-10-16,2 4-1 16,0 3-2-16,8 0 3 0,6-1-2 15,-2-2 2-15,6-3-1 16,1-2 0-16,-2-6 1 0,1 0-1 15,2 0 2-15,-4-10-2 16,1-5-1-16,-7 1 2 16,-3-4 0-16,-5 0 1 15,-2 2 13-15,0 4 2 16,0 1-2-16,0 4-4 16,-2 3-5-16,2 4-6 0,0 4-2 15,0 14-4-15,0 5 4 16,0 7 0-16,0 7 1 15,2 5 1-15,1 2-2 16,-1 2 1-16,-2 1 1 16,0-5 0-16,-2-6 1 15,-8-6 1-15,0-3-3 0,-4-9 3 16,0-6-1-16,0-3-2 16,1-8 3-16,2-1-2 15,6-8-9-15,3-9-38 16,2-8-130-16</inkml:trace>
  <inkml:trace contextRef="#ctx0" brushRef="#br0" timeOffset="49603.8986">24906 8140 660 0,'0'0'43'15,"0"0"21"-15,0 0-31 16,2 0 1-16,3 0-20 16,2 2-12-16,2 7-2 15,-1 2 1-15,-2 5-1 0,1 0 1 16,-5 2-1-16,0-2 0 15,-2 2 0-15,0-7 1 16,0-3-2-16,0-4 3 16,-4-4 2-16,1 0 11 15,3-11 3-15,0-3-11 16,2-2-4-16,11-4 0 0,1-2 1 16,1 0 3-16,5 4-3 15,1 2-2-15,-6 1 1 16,2 7-3-16,-5 4 4 15,-1 4-2-15,-2 0-4 16,-2 4 0-16,0 8 2 0,1 5-1 16,1 1 1-16,-1 4 1 15,-2-1-2-15,3-1-10 16,0-5-35-16,5-7-54 16,2-4-116-16</inkml:trace>
  <inkml:trace contextRef="#ctx0" brushRef="#br0" timeOffset="49939.0987">25245 7367 576 0,'-13'-10'100'15,"-1"2"-53"-15,14 0 22 16,5 5-28-16,17 3-8 0,14 0-20 16,10 14-1-16,17 13 1 31,10 11-4-31,-4 13-2 0,-1 13-3 16,-8 10-3-16,-17 8-2 15,-20 8 1-15,-20 3 1 16,-10-4-2-16,-25 1 1 0,-12-8 1 15,-7-6-1-15,-1-8 1 16,0-11 1-16,3-5-8 16,8-13-30-16,9-16-66 15,12-11-341-15</inkml:trace>
  <inkml:trace contextRef="#ctx0" brushRef="#br0" timeOffset="52126.7636">26048 7551 596 0,'-17'-10'18'0,"10"-2"41"15,7 1-9-15,0 2-17 16,14 2-21-16,10 0-11 16,6 3 0-16,4 4 0 15,0 0 1 1,0 6-1-16,-10 8-1 16,-7 7 0-16,-9 4 0 0,-8 4-1 15,-3-1 1-15,-11 1 1 16,-6-2-1-16,-2-2 1 15,3-9 1-15,1-3 7 0,5-6 10 16,5-4-2-16,7-3-4 16,1-7 7-16,11-11-12 15,8-5-8-15,5-9 1 16,3-4 0-16,0-3 1 0,-2-2-1 16,-6 2-1-16,-2 4 3 15,-10 5 5-15,-5 7 2 16,-2 3 6-16,0 10-3 15,-6 4-2-15,-1 6-4 16,0 0-7-16,1 15-2 16,-1 8 1-16,4 3 0 0,-1 9-1 15,4 0 4-15,0 7-3 16,9-4 1-16,3 4 0 16,7-7-15-16,-1-1-17 15,1-3-41-15,3-9-62 16,-4-4-102-16</inkml:trace>
  <inkml:trace contextRef="#ctx0" brushRef="#br0" timeOffset="52548.66">26475 7802 538 0,'2'-4'44'15,"0"-1"14"-15,0 1 21 16,5 3-37-16,-2 1-9 15,5 0-22-15,-4 4-6 16,3 6 2-16,2 1 1 0,-3 4-5 16,-3 3 1-16,0 0-2 15,-3 0-1-15,-1 0 1 16,-1-6-2-16,0 1 0 16,0-5 1-16,0-5 0 15,0 0 1-15,0-3 1 16,0-3 18-16,7-6 9 0,3-8-23 15,4-4-5-15,3-2 2 16,2-4 3-16,3 1-3 16,-1 2 2-16,-1 5-1 15,-2 2 5-15,-4 9-3 16,-1 2 0-16,-1 6-3 0,0 0-2 16,-4 9-2-16,3 9 1 15,-3 5 0-15,2 6-1 16,-1 3 1-16,-6 3 1 15,1 1-1-15,-1-3 2 16,-1-1-3-16,2-6-44 0,0-10-41 16,-2-9-215-16</inkml:trace>
  <inkml:trace contextRef="#ctx0" brushRef="#br0" timeOffset="59514.9347">25853 5536 577 0,'0'-5'4'0,"0"-1"-4"16,0 5 15-16,0-1 11 16,0 2-14-16,0 0-9 0,5 0-3 15,-2 5-3-15,4 3 7 16,-2 4 5-16,4 1-2 15,-1 2 4-15,-3 3-4 16,2 2-1-16,0 2 1 0,-3-3-3 16,2 2 0-16,-4-6 2 15,3-1-3-15,-3-3 4 16,1-3 5-16,0 0 3 16,1-7 3-16,3-1-2 15,4 0 9-15,7-9 9 0,9-9-12 16,9-5-5-16,14-12-4 15,15-4-3-15,11-8-1 16,9-1 2-16,8-2-8 16,4 2 2-16,-6 3 0 15,-9 4-4-15,-8 6 1 16,-9 4-1-16,-9 6 0 0,-12 4 1 16,-8 6-1-16,-6 2-1 15,-6 2 0-15,-8 6 0 16,-1 2-3-16,-7-1-35 15,-1-2-75-15,-2-2-219 16</inkml:trace>
  <inkml:trace contextRef="#ctx0" brushRef="#br0" timeOffset="63221.2926">27738 7022 157 0,'2'-9'357'0,"-2"2"-339"16,0 0 28-16,0 1-2 15,0 3-11-15,0 1-9 0,0 0-9 16,1 2-10-16,5 0-7 15,-3 5-4-15,2 5 3 16,2 2 6-16,1 3 5 16,-3-2 1-16,2 6 2 0,-2-3 3 15,1-1 4-15,0 2-6 16,-1 0 0-16,0-4-2 16,2 3-2-16,3-5-1 15,0-2 0-15,4-4 2 16,6-5 7-16,7 0 4 15,9-9 4-15,13-10-2 0,12-8-4 16,5-6-7-16,11-4-2 16,4-2-1-16,4 2-2 15,-1-5 1-15,-1 3-3 16,-6 3 2-16,-2 3-1 16,-8 1 1-16,-6 3 0 15,-11 6 0-15,-7 0-2 0,-7 6 4 16,-6 2-3-16,-4 2 0 15,-10 2-1-15,-4 5-1 16,-3 0 1-16,-3 2-4 16,-2 2 0-16,-4 1 0 0,0 1 0 15,0 0 0-15,0 3-19 16,-12 1-28-16,-5-4-70 16,-8-6-431-16</inkml:trace>
  <inkml:trace contextRef="#ctx0" brushRef="#br0" timeOffset="68056.5222">16533 4441 460 0,'-12'0'36'15,"5"0"15"-15,4 0-1 16,-1-2-28-16,4 0 2 16,0 1 4-16,4-3-1 0,11 1-7 15,4-1-6 1,6-2 0-16,7 3 5 0,8-2-3 16,7 0-5-16,10 1 1 15,4-3-6-15,11 1 0 16,7-1 0-16,5 0 0 15,6 0-3-15,3-2 2 16,4-2-2-16,3 4 1 0,-4 0-1 16,-2-3-3-16,-4 2 3 15,-8 5-3-15,-10-3-1 16,-11 5 2-16,-15-1 0 16,-7 2-1-16,-15 0 2 15,-7 0-4-15,-10 0 2 0,-4 0-1 16,-3 3-3-16,-5 4-25 15,-13 0-7-15,-3 4-27 16,-8-2-10-16,-5 4-52 16,-8-4-109-16</inkml:trace>
  <inkml:trace contextRef="#ctx0" brushRef="#br0" timeOffset="68462.7628">16487 4853 416 0,'-22'6'34'0,"7"-3"-19"0,4-1 31 16,8-2-13-16,3 0-25 15,1 0 22-15,19 0 15 16,12-2-19-16,13-8 7 16,13-1-6-16,12-3 0 0,11-3-7 15,1-2-6-15,6-1-6 16,7-1 4-16,-2 1-2 16,4 0-5-16,1-1 2 15,-6 1-3-15,-4 3-2 16,-6-1 1-16,-13 3-3 15,-9 5 0-15,-13-1 1 0,-13 8-2 16,-9-1 1-16,-9 4 1 16,-11 0-2-16,-5 9-13 15,-5 5-61-15,-14-3-22 16,-5-4-165-16</inkml:trace>
  <inkml:trace contextRef="#ctx0" brushRef="#br0" timeOffset="69280.0746">24498 3480 525 0,'-6'0'63'0,"3"0"-38"15,3 0 18-15,0-6-1 16,0 1-2-16,13 0-18 16,11-4-14-16,13 2-6 0,9 2-3 15,12-1 1-15,5 4-1 16,0 2 1-16,-4 0-24 15,-7 4-50-15,-11 5-21 16,-12 1-20-16,-15 1-144 16</inkml:trace>
  <inkml:trace contextRef="#ctx0" brushRef="#br0" timeOffset="69451.9276">24563 3678 240 0,'-22'7'323'0,"12"-7"-312"0,10 0 11 15,10 0-10-15,21-5 5 16,15-2-3-16,17-6-6 16,18-1-7-16,12 3-1 15,8-1-1-15,2 2 1 16,-3-2-94-16,2-1-86 16</inkml:trace>
  <inkml:trace contextRef="#ctx0" brushRef="#br0" timeOffset="69823.8193">25975 3364 614 0,'8'-21'4'0,"-4"-1"9"16,1 4 30-16,-3 2-11 16,0 6-7-16,-2-1 11 15,0 4-7-15,0 3-13 16,-9 4-14-16,-4 0-7 0,-5 14 1 15,0 6 2-15,-7 7 1 16,0 8 0-16,2 5 2 16,4 3-2-16,5-1 1 15,11-1 0-15,3-5-3 16,10-5 1-16,17-7 1 16,7-4 1-16,11-13 2 0,7-4 2 15,8-3-2-15,2-8 0 16,3-14 0-16,-7-6-1 15,-4-8 3-15,-12-5-2 16,-9-6-1-16,-18 2 3 16,-15-2-1-16,-12 6-4 0,-25 7-1 15,-19 7-1-15,-17 11-5 16,-12 5-80-16,-8 6-132 0</inkml:trace>
  <inkml:trace contextRef="#ctx0" brushRef="#br0" timeOffset="74002.7851">2458 9596 407 0,'-7'-20'212'0,"-6"1"-187"16,-5 1 53-16,2-5-17 0,-4 3-24 16,1 2-4-16,-5 1-9 15,-1 0-6-15,-1 3 0 16,-1 2-3-16,0 4-4 15,-4 1-6-15,0 5-5 16,-4 2 2-16,3 2-3 0,0 11 0 16,1 1 2-16,1 7-1 15,1 6-2-15,3 3 1 16,1 8 1-16,-1 1-3 16,6 9 3-16,3 4 0 15,2 3 0-15,5 8 0 16,4 5-1-16,5 3 0 15,1 4 0-15,0 5-1 0,7 1 1 16,1 2 2-16,4 7-3 16,2 2 3-16,-2 7 0 15,-3 1-2-15,2 4 3 16,-3 5 0-16,0 2 1 0,-2-1 1 16,-3 7-3-16,1-1 0 15,-4 1 1-15,0 3-2 16,-2 1 1-16,-9 0 1 15,-5 1-3-15,-6 1 4 16,-4-4-3-16,-1-1 0 16,0-6 2-16,0-5-2 0,3-5 0 15,7-9 2 1,0-6-2-16,7-7-2 16,3-8 4-16,7-6-4 0,0-8 4 15,8-9-2-15,10-6-2 16,5-8 2-16,6-6-1 15,9-6-2-15,4-7 1 16,9-7 2-16,7-6 0 16,6-3 4-16,6 0 6 0,9-8-18 15,1-3 11-15,0-3-4 16,1-3 3-16,-1 3-1 16,-5 0-3-16,-6 0-3 15,-11 3-28-15,-11-1-42 16,-19-3-193-16</inkml:trace>
  <inkml:trace contextRef="#ctx0" brushRef="#br0" timeOffset="75568.6135">3629 9548 504 0,'0'-8'12'15,"-2"1"60"-15,-3 0-7 16,-3 2-27-16,-1 2 1 16,-1-1-6-16,-5 4-9 0,-4 0-11 15,-8 0-5-15,-6 5-3 16,-5 8-3-16,-3 3 1 15,-2-1-3-15,1 5 2 16,3-2-3-16,7 2 1 16,5-6 2-16,9 1-4 0,9-3 2 15,7-3 0-15,2 2-2 16,11-6-1-16,8 0 4 16,7-3-1-16,3 0 0 15,1 0 2-15,-3 0-1 16,-1 1 0-16,-7 2-1 15,-3 4-1-15,-9 4 3 0,-5 5-1 16,-2 7 1-16,-7 5 2 16,-13 4-2-16,-1 7 1 15,-8-2 0-15,2-1-2 16,0-4 0-16,7-10-1 0,6-4 1 16,9-7-1-16,5-6 2 15,7-4 0-15,16-3 6 16,13-3 3-16,7-10-5 15,11-3 0-15,5-2-7 16,1 1 3-16,-1 1 0 16,-1 1-16-16,-9 2-58 15,-8 1-80-15,-6 0-236 0</inkml:trace>
  <inkml:trace contextRef="#ctx0" brushRef="#br0" timeOffset="76326.6281">3189 10358 633 0,'-3'-18'8'0,"3"2"52"15,0 2-16-15,0 5-19 16,5 4-5-16,2 5-11 0,5 0-8 16,-1 10 0-16,0 10 1 15,-1 3 4-15,-2 6 0 16,-3 1-1-16,-3-2 0 16,-2 1-5-16,0-4 2 15,0-2 0-15,-2-6-2 0,-3-4 2 16,1-6 1-16,2-7-2 15,2 0 6-15,0-12 2 16,3-6-8-16,7-5 0 16,2 0-2-16,5-2 1 15,0 1 1-15,-2 7-1 16,-1 2-1-16,1 7 2 0,-5 2 0 16,-1 6 3-16,-1 2-4 15,-1 10 2-15,0 5 5 16,-2 2-4-16,2 4 3 15,1 4 1-15,1-2-5 16,-1-1 0-16,2-5-1 0,1-3-1 16,-1-7 0-16,5-6-11 15,0-3-26-15,4 0-57 16,-2-14-110-16</inkml:trace>
  <inkml:trace contextRef="#ctx0" brushRef="#br0" timeOffset="76514.0697">3576 10358 644 0,'-12'-2'24'15,"3"-5"63"-15,7-4-42 16,2 1-12-16,11-5-25 0,8 3-7 16,5-1-2-16,5 3 2 15,1 2 0-15,-3 5-3 16,-3 3-34-16,-8 0-50 15,-10 14-50-15,-6 2-159 16</inkml:trace>
  <inkml:trace contextRef="#ctx0" brushRef="#br0" timeOffset="76670.3046">3596 10472 440 0,'-9'8'108'16,"7"-8"-42"-16,2 0 9 0,6 0-41 15,12-6-15-15,7-7-11 16,7 1-2-16,6-1-6 15,5-1 3-15,0 5-5 16,-2 0-57-16,1 1-78 16,-10-3-184-16</inkml:trace>
  <inkml:trace contextRef="#ctx0" brushRef="#br0" timeOffset="76857.8423">3997 10273 562 0,'-4'-18'39'16,"-2"1"53"-16,4 5-7 15,2 1-29-15,0 4-29 0,0 5-16 16,0 2-5-16,8 11-8 16,-1 7 4-16,2 7 1 15,-2 7-2-15,1 2 2 16,-3 0-1-16,-1 2-2 0,-3-8 1 16,1-6-39-16,2-12-111 15,-3-10-279-15</inkml:trace>
  <inkml:trace contextRef="#ctx0" brushRef="#br0" timeOffset="77670.2658">3302 9202 509 0,'1'-13'132'15,"-1"5"-128"-15,0 4 18 0,0 4-2 16,0 7-14-16,-5 11-6 16,0 5 1-16,-2 8 5 15,-3 1 4-15,0-2-2 16,-1-2-2-16,0-5 0 0,4-4 6 16,2-11 5-16,3-4 0 15,0-4-6-15,2-6 12 16,0-10 3-16,4-11-23 15,6-6-3-15,5-6-1 16,-1-4 3-16,6 1-3 0,-4 4 1 16,2 6 0-16,-6 7-1 15,1 7 1-15,-4 11 0 16,0 7-2-16,-1 3 1 16,0 17-2-16,-1 7 2 15,4 3 1-15,0 6 0 16,1 5 0-16,2-4 2 0,-1-4-3 15,6-2 1-15,-4-6 0 16,4-10 0-16,-3-5 0 16,2-10 0-16,-1 0 1 15,0-18 1-15,0-8 4 0,-4-11-1 16,-2-4 3-16,0-9 3 16,-6-8-1-16,-1 1-1 15,-4 0-2-15,0 5-1 16,0 11 3-16,0 9-7 15,0 12-1-15,0 8 0 16,0 6 0-16,5 5-27 0,4 1-150 16,6 0-261-16</inkml:trace>
  <inkml:trace contextRef="#ctx0" brushRef="#br0" timeOffset="78513.9308">4805 9034 541 0,'-12'-12'6'16,"-2"3"15"-16,6 6 44 15,1 3-28-15,-5 15-26 0,5 20-7 16,-1 12 1-16,-4 20 18 16,0 23 15-16,-5 21-6 15,4 15-10-15,-1 13-5 16,1 10-7-16,4-1-6 16,5-9-1-16,4-12-3 0,7-17 1 15,15-17 0-15,2-21-3 16,13-22-23-16,2-23-44 15,2-15-48-15,5-16-152 16</inkml:trace>
  <inkml:trace contextRef="#ctx0" brushRef="#br0" timeOffset="79279.1634">5219 9357 559 0,'0'-11'22'16,"0"-1"42"-16,0 7-15 0,-3 5-17 15,-3 3-4-15,3 15-22 16,-2 12-7-16,-2 9 2 16,2 13 1-16,-2 7 3 15,2 4-4-15,0-1 0 16,1-5 3-16,4-6-4 16,0-9 2-16,0-12-1 0,4-8-1 15,5-14 1-15,4-6-3 16,-1-2 6-16,5-16 2 15,-2-3-4-15,2-6 0 16,-3 0-1-16,-1 1 1 0,-3 5-2 16,-3 5 1-16,-3 2 0 15,-3 7 1-15,3 5-2 16,-4 0-4-16,0 7-1 16,2 4 3-16,4 5 3 15,-3 0-1-15,4 2 0 0,2-4 1 16,2-1-1-16,2-1 0 15,3-4 1-15,-2-7 0 16,4-1-1-16,0 0 3 16,-1-11-3-16,-4-5 1 15,1-1 2-15,-4-5-1 0,-3-3 1 16,-2-1 16-16,-5-3-3 16,0-3-1-16,0 1-3 15,-9-2-2-15,1 2 0 16,1 6-8-16,-1 2-1 15,3 8 0-15,3 9-3 0,2 6-44 16,0 0-62-16,0 6-100 16</inkml:trace>
  <inkml:trace contextRef="#ctx0" brushRef="#br0" timeOffset="79685.3719">5738 9780 588 0,'-10'3'2'0,"-1"3"19"0,2 4 3 15,2 6 8-15,1 2-18 16,3 4 0-16,0-1-1 15,1 6-3-15,2-1-4 0,0 0-3 16,2-5-3-16,-2 2 1 16,6-5 1-16,3-2-1 15,3-7-1-15,-2-2 1 16,4-7 0-16,-1 0 4 16,-1-9-2-16,1-8 0 0,0-3 5 15,-3-7 12-15,-4-4 5 16,-6-1 1-16,0 1-9 15,0 2-1-15,-8 2-7 16,-4 6-9-16,0 6 0 16,2 8-5-16,0 7-32 15,5 0-50-15,3 0-69 0,2 0-410 16</inkml:trace>
  <inkml:trace contextRef="#ctx0" brushRef="#br0" timeOffset="79937.38">5999 9721 770 0,'-5'0'5'0,"5"-6"37"0,0 1-13 15,16 0-8-15,5 0-18 16,8 1-4-16,2 0 3 15,1 4-2-15,-1 0 0 16,-3 0 1-16,-7 0-2 0,-2 0-11 16,-9 0-43-16,-2 0-65 15,-8 0-92-15</inkml:trace>
  <inkml:trace contextRef="#ctx0" brushRef="#br0" timeOffset="80124.8735">6174 9608 486 0,'-10'-15'119'0,"3"-2"7"16,0 7-38-16,2 1-52 16,2 5-21-16,3 4-10 15,0 2 0-15,0 12-10 0,3 7 4 16,2 8 2-16,2 3-1 16,-2 6 0-16,2 1 0 15,-2 2 0-15,3-5-4 16,-2-8-103-16,2-6-162 15</inkml:trace>
  <inkml:trace contextRef="#ctx0" brushRef="#br0" timeOffset="80999.8122">6379 9458 680 0,'0'-14'4'0,"-3"8"36"15,3 6 3-15,0 0-13 16,0 13-28-16,2 7 1 16,3 3-1-16,5 4 7 0,-3 2 1 15,-1-3-5-15,1 1-2 16,-3-5-2-16,2-1 1 16,-1-4-1-16,-1-2-1 15,1-4 3-15,0-4-3 16,0-2 0-16,3-3 2 0,-1-2-2 15,0 0 2-15,2-2 1 16,-1-7-1-16,-1-1 0 16,2-5 1-16,-2-2-3 15,-1 0 3-15,-1 2-2 16,0 0-1-16,-1 2 2 16,-1 3-2-16,-1 2 0 0,-2 4 0 15,0 2-2-15,0-2 2 16,0 2 2-16,0-1 10 15,0-1 0-15,0 2 2 16,0 1-2-16,0 1-7 16,0 0-4-16,0 0-4 0,0 0 0 15,2 0 3-15,1 0 0 16,-1 0-1-16,0 1 1 16,0-1 0-16,-2 0 2 15,0 0-1-15,0 0 1 16,0 0 1-16,0-1-3 0,0-3 0 15,0-2 2-15,0 3-4 16,-2-2 2-16,0-1 0 16,0 2-1-16,-1 0 3 15,1 0-2-15,0 3-2 16,2-2 4-16,-2 1-2 16,2 2-1-16,0 0 2 0,0 0-2 15,0 0 0-15,-1 0 0 16,-1 0-1-16,2 2 1 15,-2 6 1-15,2 4-1 16,0 2 1-16,0 4-1 16,0 2-1-16,2 3 4 0,3 0-2 15,0 0-1-15,1 1 2 16,-2-7-2-16,1 1 1 16,0-6 0-16,2-2-1 15,0-9 0-15,5-1-2 16,-2 0 3-16,5-8 4 15,-3-9-3-15,-3 1 0 0,1-7 3 16,-7-4-2-16,-3-3-1 16,0-10 0-16,0 3-1 15,-2-2 1-15,-4 6 0 16,3 4-2-16,-1 11 1 0,4 7-1 16,-2 11-6-16,2 0-33 15,0 13-4-15,0 3-33 16,0 1-82-16,4 1-424 15</inkml:trace>
  <inkml:trace contextRef="#ctx0" brushRef="#br0" timeOffset="81218.5485">6807 9671 561 0,'0'0'155'0,"0"1"-84"15,0 5-39-15,0 1-21 16,0 4 21-16,0 1-10 16,3 6-8-16,1 1-5 15,-1 5-3-15,-1 1-4 16,-2 2-1-16,0-3 0 16,0 2-15-16,0-10-64 0,-9-8-191 15</inkml:trace>
  <inkml:trace contextRef="#ctx0" brushRef="#br0" timeOffset="82468.4626">7028 9478 613 0,'-18'-9'23'15,"3"-2"-19"-15,8 3 30 16,7-2 4-16,7 2-19 0,12 1-20 16,3-2-1-16,5 6 1 15,-1 3 0-15,-6 0-1 16,-5 5 1-16,-8 11-2 16,-7 5 2-16,0 4 4 15,-7 2 8-15,-3 1 3 0,0-1-2 16,-2-4-2-16,7-3-5 15,1-6-2-15,4-5 0 16,0-4 1-16,0-5-1 16,7 0 3-16,5-7 7 0,3-9 4 15,0-11-9-15,4-5-4 16,-2-5-3-16,-1-2 2 16,-1-2 7-16,-7 3 4 15,-2 10 1-15,-5 3-1 16,-1 7 2-16,0 7-3 15,-3 10-5-15,-2 1-7 16,-1 8-1-16,1 11-2 0,3 9 3 16,2 5-3-16,0 6 0 15,7 7-11-15,6-2-21 16,1-2-31-16,2-2-81 16,1-10-230-16</inkml:trace>
  <inkml:trace contextRef="#ctx0" brushRef="#br0" timeOffset="82842.6005">7392 9694 676 0,'0'-7'35'15,"0"-2"44"-15,0 2-16 0,0 5-29 16,6 2-17-16,2 0-16 16,2 2 0-16,0 7 1 15,-1 5-2-15,1 2 2 16,-7 6-2-16,1-1 0 0,-3 1 2 15,-1-5 1-15,0-1-5 16,0-5 5-16,0-4-3 16,0-3 0-16,0-4 1 15,0-4 2-15,4-10 1 16,1-6-2-16,3-3-2 16,1-7 2-16,1-1 1 15,3 1-4-15,1 5 0 0,-2 5 1 16,1 8 0-16,-2 4 4 15,0 8-1-15,2 0-2 16,-1 8 0-16,3 10-1 16,2 5 0-16,1 4 0 0,1 5 0 15,-5 5 1-15,0 0-2 16,-5 1-32-16,-4-6-47 16,-5-7-120-16</inkml:trace>
  <inkml:trace contextRef="#ctx0" brushRef="#br0" timeOffset="83498.8022">5200 9157 473 0,'-13'-19'17'15,"-3"3"40"-15,-2 7 14 16,0 7-23-16,-2 2-23 0,-2 16 5 15,2 11-9-15,1 9-12 16,-1 17 0-16,6 11 0 16,2 17 7-16,6 7 5 15,6 12-8-15,0 9-4 16,10 0-6-16,7-6 0 16,6-10-1-16,8-10-2 0,8-16-3 15,12-19-15-15,12-13-27 16,6-20-40-16,13-15-85 15</inkml:trace>
  <inkml:trace contextRef="#ctx0" brushRef="#br0" timeOffset="84002.4021">7506 8952 589 0,'-2'-14'7'16,"2"0"10"-16,5 1 47 0,9 6-20 15,11 7-20-15,8 0-14 16,6 9 3-16,8 15-5 15,4 7 5-15,2 16 3 0,-4 12-3 16,-7 10-2-16,-7 13 3 16,-10 7-4-16,-9 4 0 15,-12 3-5-15,-4-1-2 16,-15-1-2-16,-8-6 1 16,-4-5 0-16,-1-6-11 15,-3-11-30-15,2-9-14 0,4-17 6 16,3-17-38-16,6-18-142 15</inkml:trace>
  <inkml:trace contextRef="#ctx0" brushRef="#br0" timeOffset="84939.3331">8356 9361 663 0,'-7'-8'30'0,"2"1"45"15,5 0-9-15,0 2-37 16,9 2-21-16,9-2-3 0,4 4 1 15,1 1-3-15,7 0-1 16,1 0-3-16,-1 1 2 16,2 9 0-16,4-2-40 15,1-1-76-15,-1-5-87 16</inkml:trace>
  <inkml:trace contextRef="#ctx0" brushRef="#br0" timeOffset="85423.683">8933 9168 656 0,'-9'-7'9'0,"0"6"32"15,2 1-8-15,3 0-13 16,4 8-7-16,0 1-10 16,2 4-1-16,11-1 0 15,3 0 0-15,2-4 2 16,1 1-2-16,3-4-3 0,-2-3 3 15,1-2-1-15,1 0 0 16,-2-4 1-16,-1-8-1 16,-4 3-1-16,-3-5 2 15,-5-1 0-15,-4-1-1 16,-3-2 2-16,0 2-1 16,-10-2 17-16,1 6 5 0,-1 1 0 15,-1 6-3-15,2 3-14 16,4 2-6-16,3 11-1 15,2 8-2-15,0 8 0 16,3 5 2-16,4 9 0 0,0 0 0 16,1 8 1-16,-3 1-2 15,-1-5 2-15,-2 0-1 16,-2-5-1-16,0-10 2 16,0-6 0-16,-6-7-1 15,-1-8 5-15,-2-4-1 0,-2-5 0 16,0 0 1-16,-3-3-1 15,0-7-4-15,1 0-16 16,3 1-33-16,1-4-63 16,6 5-127-16</inkml:trace>
  <inkml:trace contextRef="#ctx0" brushRef="#br0" timeOffset="85922.7725">9303 9619 548 0,'-2'0'102'16,"2"-7"-38"-16,0-2 15 15,0 2-33-15,0-2-17 16,7 5-20-16,0 1-4 16,3 3-4-16,-2 0-1 15,1 10-1-15,-1 3-1 0,-3 5 2 16,0 0-1-16,-3-2 1 16,-2 1 0-16,0-2 0 15,0-6 1-15,0 0 0 16,0-6-1-16,0-3 1 15,2 0 4-15,5-8 1 16,3-5-3-16,0-3-3 0,2-2 1 16,0 2 1-16,0-2-2 15,-2 6 1-15,3-1 0 16,-4 4-2-16,-2 4 3 16,3 3-2-16,-3 2-2 15,0 2-1-15,-2 11 2 0,4 1-1 16,0 1 3-16,0 5 0 15,-2 0-3-15,4 0-20 16,-2-6-43-16,0-5-90 16,0-4-173-16</inkml:trace>
  <inkml:trace contextRef="#ctx0" brushRef="#br0" timeOffset="86266.4981">9542 8735 714 0,'-11'-11'1'16,"7"4"24"-16,4 5 19 0,20 2-35 15,9 11-2-15,14 10 21 16,11 7-1-16,7 14-1 15,3 13 4-15,-6 15-12 16,-4 10-5-16,-9 14-10 16,-15 11-2-16,-8 5 0 0,-12-1 0 15,-4-1 0 1,-6-1 0-16,-11-4-4 0,-5-4-1 16,-9-5 0-16,-9-1-6 15,-8-2 6-15,-6-11-8 16,-1-16-37-16,1-14-97 15,1-19-297-15</inkml:trace>
  <inkml:trace contextRef="#ctx0" brushRef="#br0" timeOffset="88286.0451">3512 11741 608 0,'-5'-15'7'0,"-10"0"25"16,-3 3 32-16,-5 2-18 15,-6 3-13-15,-2 4-9 16,-3 3-10-16,-3 0-11 16,1 13-1-16,2 3-1 15,5 4-1-15,2-2 0 16,9 3 1-16,4-2-3 0,6 1 3 15,5-2 0-15,3-4-2 16,0 2 1-16,11-5 1 16,3-2-1-16,6 0 3 15,1-2-2-15,4 2 0 16,-1-2 1-16,-4 3-2 0,-3 7 0 16,-7 1 0-16,-8 7-1 15,-2 7 3-15,-17 3 0 16,-7 5-1-16,-3 2 0 15,-3 1 1-15,2-4-2 0,3-5 2 16,5-3-1-16,6-10 2 16,9-3 1-16,5-7 0 15,13-6-1-15,16-5 12 16,9 0 9-16,14-9-7 16,7-5-7-16,3-4-5 15,-1 0-1-15,-2 0 0 0,-6 4-4 16,-8 1 4-16,-4 5-5 15,-10 2-10-15,-6 2-33 16,-11-1-115-16</inkml:trace>
  <inkml:trace contextRef="#ctx0" brushRef="#br0" timeOffset="91046.12">4338 11417 351 0,'-3'-23'54'0,"-3"-4"-7"16,0 2 33-16,1 0-9 15,1 2-6-15,-1 2-7 16,2 5-6-16,-1 2-16 15,1 4-24-15,3 7-2 0,-2 3-3 16,2 0 1-16,-3 19-9 16,3 12 2-16,-1 14-2 15,1 15 10-15,0 19 4 16,0 19-1-16,0 5 0 16,0 8-4-16,0 1-5 0,0-3 0 15,9-8-2-15,5-17 0 16,6-9 1-16,6-14-2 15,2-15-3-15,6-13 0 16,4-14-14-16,8-12-25 16,1-7-65-16,4-11-155 0</inkml:trace>
  <inkml:trace contextRef="#ctx0" brushRef="#br0" timeOffset="91984.9073">4937 11642 443 0,'-12'-18'25'16,"0"0"54"-16,1 4 7 0,2 0-31 16,4 5-9-16,1 2-9 15,0 4-14-15,4 3-8 16,0 5-9-16,0 14-7 16,0 8-1-16,0 12 4 15,0 8-2-15,0 1 0 16,6-2 2-16,-3-1-3 0,4-8 2 15,2-8 0-15,2-12-1 16,0-6 1-16,-1-5-1 16,7-6-1-16,-5-3 4 15,3-11 2-15,-3-3-4 16,1-5 0-16,-2 1-1 0,-3-1 0 16,-2 5 2-16,-5 4-2 15,4 3 1-15,-5 4 0 16,0 6-2-16,0 0-1 15,0 6 0-15,0 6 1 16,0 4 1-16,0 1-2 0,0 3 1 16,2 1 1-16,5-4 1 15,3-2-2-15,1-3 1 16,3-5-2-16,3-4 2 16,-3-3 2-16,4 0-4 0,-2-14 5 15,0-4-1-15,-2-3-2 16,1-8 2-16,-6-1 2 15,-7-4 10-15,-2-2 2 16,0 4-3-16,-7-1-2 16,-6 6-2-16,0 0-6 0,2 6-2 15,1 4-1-15,3 9-1 16,3 6 0-16,4 2-20 16,0 7-48-16,4 8-42 15,8 4-73-15</inkml:trace>
  <inkml:trace contextRef="#ctx0" brushRef="#br0" timeOffset="92344.2519">5353 11982 562 0,'-2'4'12'0,"-5"1"-9"16,-1 4 22-16,1 6-5 15,0 2 13-15,2 1-13 16,3 5 0-16,2 2-5 0,0 0-6 16,2 0-2-16,5-3-5 15,2-4-1-15,2-2 0 16,-2-4-1-16,3-6 0 16,1-5 2-16,-1-1 1 15,5-5 5-15,0-9 1 16,-2-8 3-16,-1-5 1 0,-2-1-4 15,-6-1 4-15,-6-3 6 16,0 4-1-16,-13 4 0 16,-2 1-8-16,-7 8-5 15,0 5-4-15,3 8 0 16,2 2-2-16,5 0 0 16,8 2-28-16,4 5-67 0,2-1-70 15</inkml:trace>
  <inkml:trace contextRef="#ctx0" brushRef="#br0" timeOffset="92594.27">5670 11864 726 0,'-10'0'5'16,"3"-3"32"-16,4-2 31 0,3 2-37 15,8-3-12-15,9 0-21 16,3 3 3-16,8-2 2 16,-1 1-5-16,0 3 2 15,-1 1 1-15,-4 0-1 16,-1 0-3-16,-5 0-47 0,-3 1-55 16,-6-1-65-16,-3 0-306 15</inkml:trace>
  <inkml:trace contextRef="#ctx0" brushRef="#br0" timeOffset="92781.7565">5811 11710 600 0,'-12'-14'41'15,"2"0"36"-15,3 6-21 16,5 8-27-16,2 0-16 16,0 15-19-16,0 4 5 15,7 9 1-15,2 5 0 0,4 4-1 16,-1 3 1-16,0 2 1 15,0 3-21-15,-5-8-123 16,0-4-340-16</inkml:trace>
  <inkml:trace contextRef="#ctx0" brushRef="#br0" timeOffset="93882.1203">6150 11572 423 0,'0'-15'144'0,"0"-1"-108"0,-2-1 36 16,-1 8-36-16,3 8-4 16,0 1-11-16,0 5-21 15,0 15-3-15,0 3 4 16,0 7 2-16,0 4-1 15,0 2 1-15,0 1-2 0,0-3 0 16,2-3-1-16,3-5 1 16,2-6-1-16,1-6 2 15,4-3-1-15,-2-8-2 16,2-3 1-16,3-2-1 16,-6-10 2-16,1-4 3 0,0-7-4 15,-5-1 3-15,-1 1-1 16,-1 0-2-16,-3 5 1 15,0 6-1-15,2 3 0 16,-2 7 1-16,0 2-2 16,2 4-10-16,-1 9 9 0,3 0 0 15,2 7 2-15,1-3 1 16,2 2-2-16,2-5 2 16,3-5 0-16,-2-2-1 15,5-7 1-15,3 0 0 16,-1-5 0-16,1-9 2 15,-1-6-2-15,-2-2 1 0,0-4 0 16,-7-1-1-16,-1-2 3 16,-6 1 19-16,-3 1-9 15,0 0-1-15,-7 6 4 16,-1 3-13-16,-2 6-2 0,1 7-3 16,4 3 0-16,0 2-2 15,5 8-30-15,0 8-36 16,0 2-38-16,10 4-68 0</inkml:trace>
  <inkml:trace contextRef="#ctx0" brushRef="#br0" timeOffset="94116.4403">6644 11878 673 0,'-4'1'59'15,"-2"-1"-12"-15,4 4-7 16,2 1-30-16,0 6 2 16,0 4 7-16,0 6-5 0,4 5-8 15,0 4-3-15,2 7 1 16,-3 0-4-16,-1 2 1 16,-1-3 0-16,-1-6-46 15,0-10-84-15,0-10-153 0</inkml:trace>
  <inkml:trace contextRef="#ctx0" brushRef="#br0" timeOffset="94757.0122">6841 11576 193 0,'-7'-5'402'15,"0"-4"-386"-15,4 0 34 16,3 2-22-16,1 2-21 0,13 1-8 16,6 2 1-16,1 2 0 15,4 0-1-15,-1 7 0 16,0 10-1-16,-7 2 0 15,-4 7 2-15,-4 5 0 16,-6-1 0-16,-3-1 4 0,0-2-4 16,-5-7 0-16,-2-7 2 15,-1-6-1-15,3-7 2 16,2 0 4-16,3-17 28 16,0-6-17-16,0-11-13 0,6-6-2 15,8-4-1-15,-4 1 0 16,3 4 5-16,-6 5-2 15,-2 9 4-15,-3 5-2 16,-2 11 9-16,0 6 5 16,0 3-3-16,0 5-16 15,0 7-3-15,0 8 1 0,2 9-1 16,5 1 0-16,6 8 2 16,3 1-1-16,0 5-1 15,3 3 2-15,3-5-33 16,0-4-93-16,2-9-96 15</inkml:trace>
  <inkml:trace contextRef="#ctx0" brushRef="#br0" timeOffset="95140.1386">7277 11783 646 0,'0'-4'8'0,"0"-6"52"16,0 10-22-16,4 0-18 15,-3 3-24-15,6 11 1 16,-2 3 2-16,2 4 0 16,-4 1 1-16,4 0 1 15,-2-2 2-15,-5-4-1 0,1-5-4 16,-1-6 5-16,0-3-2 16,2-2 6-16,3-4 38 15,0-4-25-15,2-8-22 16,3 1 4-16,-1-3-2 0,-1 3 1 15,-1 1-1-15,1 1 1 16,-2 5-3-16,-3 3 3 16,1 5-1-16,-3 0 2 15,5 0-5-15,0 8 2 16,4 4 1-16,6 2 1 16,0 0-2-16,2 4 1 0,2 0 1 15,0 0-1-15,-3-2-12 16,0-4-68-16,-5-4-46 15,-5-5-51-15</inkml:trace>
  <inkml:trace contextRef="#ctx0" brushRef="#br0" timeOffset="95437.015">7493 11126 709 0,'0'-3'5'0,"13"3"3"15,9 0-12-15,12 21 4 16,7 8 22-16,1 12 9 16,4 13 0-16,-9 9-17 0,-3 13 8 15,-10 8-9-15,-10 3-5 16,-11 4-3-16,-3-6-1 15,-7 1-4-15,-8-6 2 16,-7-6-1-16,-4-4-18 16,1-12-43-16,0-14-47 15,2-13-100-15</inkml:trace>
  <inkml:trace contextRef="#ctx0" brushRef="#br0" timeOffset="95875.8598">8208 11646 610 0,'-11'3'27'16,"2"-3"46"-16,9 0 6 16,0-3-36-16,12-1-20 15,8 3-17-15,11-3 0 0,5 2-5 16,4 0 0-16,8-2 1 16,-4 1-2-16,2-1 0 15,-2-1-28-15,-2-3-62 16,-6-4-76-16,-2-3-348 0</inkml:trace>
  <inkml:trace contextRef="#ctx0" brushRef="#br0" timeOffset="96344.5917">8736 11262 613 0,'-6'-14'21'0,"-1"1"49"0,0 6-13 16,5 5-16-16,2 2-16 15,0 4-21-15,0 10-3 16,0 2-1-16,7 5 2 16,2 1 0-16,4 1-3 0,2 0 2 15,4-3-2-15,1-4 2 16,-3-4 0-16,0-6-1 16,-1-4 1-16,0-2 2 15,-5-8-2-15,-4-8 1 16,1-3 0-16,-7-2 1 15,-1-5-1-15,0 2 0 0,0-2-1 16,-8 7 5-16,1 1 12 16,2 6-5-16,0 4-8 15,1 8-3-15,3 0 0 16,1 10-6-16,0 13 1 16,3 7 4-16,6 11-2 0,0 7 0 15,2 9 2-15,-2 4-1 16,-2 2 0-16,-4-5 1 15,-3-1-3-15,0-3 2 16,0-11 1-16,-5-6-1 0,-2-8 3 16,-2-10-2-16,1-4-1 15,3-8 1-15,-2-6-4 16,4 2-39-16,-1-3-79 16,4-3-153-16</inkml:trace>
  <inkml:trace contextRef="#ctx0" brushRef="#br0" timeOffset="96750.8097">8994 11849 572 0,'7'-6'55'16,"1"1"13"-16,-3 5-25 15,2 0-19-15,-2 5-16 16,2 10-6-16,1 3 1 15,1 0 2-15,-2 4 0 16,0 2-3-16,-2 1 1 0,1-5-1 16,-2-5-2-16,-1 0 0 15,-1-8 1-15,0-6-1 16,-1-1 11-16,3-7 35 16,1-11-28-16,3-1-13 15,1-7 1-15,1-3 10 0,3-1-4 16,-2 4-9-16,1 4-1 15,-2 4-2-15,-5 5 1 16,2 6 10-16,0 7-4 16,-1 0-5-16,4 9 0 15,1 6-2-15,5 6 2 16,-2 4 0-16,1 0-1 0,-3 4 0 16,-1-1 0-16,-5-2-2 15,-4 3 2-15,-2-4-34 16,0-5-44-16,-10-8-223 15</inkml:trace>
  <inkml:trace contextRef="#ctx0" brushRef="#br0" timeOffset="98818.0866">4136 11121 486 0,'-7'-16'4'0,"1"-2"21"16,-3 4 29-16,1 2 6 15,1 0-16-15,-2 9-8 16,1 3 0-16,-2 0-17 0,-2 11-7 16,-1 8-4-16,-1 13 3 15,-5 9 6-15,2 11 0 16,-1 20-6-16,-2 8 0 16,0 16-2-16,2 14-3 15,4 3-1-15,7 3-3 16,5 2-1-16,4 1 1 0,19-1-2 15,11-6 0-15,17-3 0 16,12-6-3-16,12-9-4 16,9-9-34-16,6-12-50 0,2-12-65 15,1-16-323-15</inkml:trace>
  <inkml:trace contextRef="#ctx0" brushRef="#br0" timeOffset="99568.0316">9019 10926 495 0,'-5'-8'57'0,"0"-2"-45"15,5 7 48-15,0 0-24 16,12 3-5-16,10 0-17 0,12 5 11 15,7 9 14-15,11 9-9 16,6 9-14-16,1 11-1 16,-2 9-5-16,-3 8 1 15,-5 14 2-15,-8 4-7 16,-7 6-1-16,-4 11 6 16,-6 8-4-16,-2 1 0 0,-7 1-5 15,-1 0 2-15,-6 1-1 16,-3-9-1-16,-3-13 0 15,-2-3 1-15,0-12-4 16,-10-10 3-16,-2-12-2 0,-2-8-20 16,-4-13-24-16,-1-15-80 15,2-11-269-15</inkml:trace>
  <inkml:trace contextRef="#ctx0" brushRef="#br0" timeOffset="100505.4657">9917 11253 580 0,'-3'-9'6'15,"1"0"28"-15,2 4 7 16,7 3-32-16,9 2-7 16,2 0 0-16,0 5-2 0,0 10 2 15,-5 5-2-15,-5 3 1 16,-6 3 0-16,-2 3 4 15,0-2 3-15,-5-4 1 16,-2-4 5-16,2-4 13 16,0-6-8-16,5-7-8 15,0-2-5-15,0-6 2 0,12-14 11 16,3-4-9-16,2-7-8 16,2-4-2-16,-1 1 1 15,-5 1-1-15,-2 5 1 16,-6 6 1-16,-3 7 8 15,-2 3 11-15,0 7-5 16,-2 5-6-16,-3 0-3 0,-2 9-7 16,4 7-1-16,2 8 4 15,1 4-5-15,0 6 2 16,11 2 1-16,1 1-1 16,5 0 0-16,2 1-3 15,3-4-34-15,1 0-38 0,-3-11-87 16,0-2-211-16</inkml:trace>
  <inkml:trace contextRef="#ctx0" brushRef="#br0" timeOffset="100911.849">10251 11672 418 0,'-2'0'62'0,"1"-5"7"16,1 2 17-16,0 1-50 0,0 0-5 15,3 2-20-15,6 0 4 16,1 4-2-16,0 6-2 16,0 3-4-16,-1 4-3 15,1 1 0-15,-2 4 0 16,-4 1-5-16,-1 0 4 16,-3-3-3-16,0-2 1 15,0-6 1-15,0-5-2 0,-1-3 1 16,-1-4 4-16,2-13 5 15,0-6 9-15,10-8-13 16,5-5 6-16,4-2 2 16,-4 0 1-16,4 4-7 0,-4 9 4 15,0 2 3 1,-3 11-4-16,1 6 5 0,-2 2-12 16,-2 16-4-16,1 9 0 15,3 5 1-15,-1 9 1 16,0 0-1-16,2 1-1 0,1-3 1 15,-1-4-26-15,4-13-39 16,1-10-132-16</inkml:trace>
  <inkml:trace contextRef="#ctx0" brushRef="#br0" timeOffset="101755.5529">10555 8956 446 0,'0'-9'55'0,"0"-11"-44"15,0-1 39-15,3-3-7 16,4-2 12-16,0-3-16 16,5 2-3-16,2-1-8 15,0 1-2-15,6 2-9 0,0 2-7 16,5 5-10-16,-1 6 1 15,2 3 0-15,1 5-1 16,-4 4-1-16,1 2 0 16,-3 16 0-16,2 11 0 15,-1 10 1-15,0 9 2 16,-1 11 0-16,-1 10 0 0,-3 12 1 16,0 9 2-16,1 9-3 15,-4 9 2-15,-2 7-2 16,3 6-1-16,-6 9 6 15,1 5 7-15,-7 8 2 16,1 3-1-16,-3 8-4 0,5 2-1 16,2 2 1-16,9 0-4 15,6-4-6-15,10-2 3 16,2-4-5-16,5-5 3 16,-3-5-2-16,2-7 0 15,-7-3 4-15,-4-6 6 16,-5-7 0-16,-6-4-4 0,-7-5 2 15,-4-9-3-15,-5-2 1 16,-1-6-3-16,-7-14-3 16,-7-7 4-16,-7-11-3 15,-12-5 0-15,-8-12 2 0,-7-2-3 16,-14-8 2-16,-11-3 0 16,-11-7-1-16,-6-10-2 15,-4-6-4-15,-1-4-18 16,2-16-37-16,7-18-118 15</inkml:trace>
  <inkml:trace contextRef="#ctx0" brushRef="#br0" timeOffset="102286.5802">11580 10370 288 0,'-5'0'378'16,"5"-5"-350"-16,5-5 11 16,13-3-30-16,8 0 2 15,8-1-5-15,5 2-6 16,0 2 0-16,4 3 2 15,-5 7-7-15,-7 0-71 0,-9 10-48 16,-12 9-89-16</inkml:trace>
  <inkml:trace contextRef="#ctx0" brushRef="#br0" timeOffset="102427.1546">11722 10530 413 0,'-17'19'150'0,"7"-7"-37"0,7-3-48 15,3-4-41-15,15-2 12 16,11-3-4-16,8 0-10 15,11-6-14-15,6-3-8 16,5-4-12-16,0-5-140 16,-2-6-493-16</inkml:trace>
  <inkml:trace contextRef="#ctx0" brushRef="#br0" timeOffset="103462.2503">13049 9256 472 0,'0'-24'54'0,"0"-2"0"16,0 2 13-16,-3-1-27 15,-4 6-1-15,-3-1 4 0,1 8-18 16,-2 5-12-16,-3 7-10 16,-6 1-6-16,-3 19 0 15,-4 7 1-15,-2 10-1 16,-1 10 4-16,3 8-2 15,3 5 0-15,9 1 2 0,7 3-1 16,8-5 3-16,6-9-2 16,16-11-3-16,9-10 3 15,6-8-3-15,5-14 0 16,6-7 4-16,3-4-1 16,0-18 0-16,-7-9 1 0,1-6-2 15,-7-8 2-15,-11-4 1 16,-6-5 1-16,-11-2 8 15,-10 4-1-15,-4-2-4 16,-16 9-4-16,-5 6-3 16,-9 7-1-16,-4 12-1 0,4 11 2 15,2 9-20-15,1 11-57 16,4 11-103-16</inkml:trace>
  <inkml:trace contextRef="#ctx0" brushRef="#br0" timeOffset="104042.3575">12975 10991 552 0,'-5'-27'23'15,"-4"2"60"-15,2-2-15 16,-1 6-13-16,5 5-19 16,-1 5-15-16,1 5-1 15,-3 6-14 1,5 3-6-16,-1 11-2 0,-2 13 1 0,1 8-1 16,-2 10 4-16,-1 5-3 15,0 5 1-15,1-1 1 16,3-4-2-16,2-6 1 0,0-11 0 15,14-12-2-15,8-11-1 16,10-10 1-16,4-5 1 16,3-16 4-16,5-11-2 15,-1-8-1-15,-4-6 2 16,-8-8-2-16,-11-1 2 16,-15 0 0-16,-5 0 1 0,-19 3-1 15,-14 9 2-15,-7 13-6 16,-2 10 1-16,1 11 1 15,0 7-13-15,6 2-65 16,8 0-149-16</inkml:trace>
  <inkml:trace contextRef="#ctx0" brushRef="#br0" timeOffset="104811.5195">12803 8692 359 0,'-13'-11'103'0,"-3"-1"-76"15,-4-1 16-15,0 0 2 16,-3 5-2-16,-2 0-1 16,2 3-11-16,-3 5-12 15,2 0-11-15,0 7-2 0,-3 11-4 16,0 4 3-16,-2 6-2 16,-1 6 1-16,1 7 0 15,0 6 3-15,2 4 1 16,3 11 0-16,0 6-1 15,4 9-4-15,1 6 1 16,4 5 0-16,-3 7 5 16,4 0 5-16,5 0-5 0,1 5-1 15,-2 6 4-15,5 2-4 16,-1 7-4-16,1 6 1 16,-1 1-1-16,1 1-1 15,1-1 2-15,4 0 0 0,0-7 0 16,0 0-2-16,2-5-1 15,7-4 3-15,0-1 0 16,-3-3-1-16,-3-4 2 16,-3-4-3-16,0-1-2 15,-5-2 1-15,-4-9-1 16,-2-11 0-16,2-8 0 0,6-9-2 16,3-15 2-16,5-13-1 15,20-6-4-15,9-6 3 16,7-1 1-16,8-8-1 15,3-2 3-15,1-1-12 0,3-1-25 16,-2-1-20-16,-1 0-57 16,3-8-114-16</inkml:trace>
  <inkml:trace contextRef="#ctx0" brushRef="#br0" timeOffset="105577.0858">13334 8620 645 0,'-1'0'3'0,"1"-12"-1"16,3 0-3-16,15-1-1 15,2 1 3-15,1 1-1 0,10-2 0 16,-1 3 6-16,6 2 11 15,2 6 1-15,2 2-4 16,-4 2-4-16,-2 16-4 16,-4 9-5-16,-6 12-1 15,-9 11 0-15,-3 9 4 16,-9 9 5-16,3 11 5 0,-5 9-4 16,3 7-6-16,4 2 3 15,6 6-2-15,-1 5-5 16,6-4 2-16,0 3-1 15,-1 4-1-15,-2-1 9 16,-3 6 20-16,-4 4-3 0,-7-1 3 16,-2 4-12-16,0 3-1 15,0-2-1-15,-4 5-5 16,-1-4-6-16,0-3-1 16,3-2-3-16,-3-5 1 0,0-2 0 15,2-6-1-15,-4-5 3 16,-5-1 1-16,-5-1 4 15,-7-10 1-15,-4-5-3 16,-12-8-1-16,-8-7 0 16,-14-11-1-16,-18-11-2 15,-15-6 0-15,-24-13-4 0,-21-19-66 16,-21-19-366-16</inkml:trace>
  <inkml:trace contextRef="#ctx0" brushRef="#br0" timeOffset="112471.7249">2416 10580 256 0,'-10'0'108'0,"-1"0"-104"15,0 0 7-15,4 0 23 16,0 0-5-16,-2-5-7 16,3-3-10-16,-1-2-8 15,2 2-3-15,0-1 1 16,-2-2-2-16,-1 2 0 15,2 2 1-15,1 2-1 0,0 2 1 16,2 2 2-16,1 1 2 16,2 0-2-16,0 9-6 15,3 8 2-15,8 7 1 16,2 6-1-16,4 8 0 16,7 1 2-16,-1 0-2 15,6 0 0-15,3 1 2 0,3-7-1 16,2-2 0-16,2-3 0 15,7-5-1-15,-2 1 2 16,0-6 1-16,4 0 1 16,-1-4 3-16,3-4-1 15,0-1-1-15,4-5 2 0,4-4-4 16,3 0 1-16,2-7-1 16,1-6 1-16,3-1-1 15,2-2 0-15,-2 0 1 16,3-1 1-16,-2 3 2 0,-3-1 0 15,3 4 1-15,-3 4 0 16,-1 1 0-16,2 5 0 16,-3 1-4-16,1 0-2 15,2 4 1-15,-5 6-2 16,2 1 2-16,2 1 0 16,-4 2-4-16,2-1 4 0,-4-1-3 15,4-3 2-15,-1 0-1 16,0-2 0-16,0-4 1 15,3 0-1-15,-4-3 0 16,4 0 0-16,-3-7 1 16,3-8 0-16,-1-3 1 0,7-5 0 15,-1 0-4-15,0 0 0 16,-1 1 2-16,6 3 2 16,-2 7 0-16,-2 4-2 15,2 8-2-15,-2 0 4 0,-1 3-6 16,3 10 6-16,2 6-2 15,1 4 0-15,2 3 0 16,5 7 2-16,3 3-4 16,1 0 0-16,0-5 6 15,1-8-6-15,2-11 5 16,3-9-3-16,1-3 0 0,1-19 2 16,1-6-2-16,2-9 1 15,-3-1 2-15,0-7-2 16,1 2 3-16,-5-3-1 15,2 0-2-15,3 0 0 16,-5 2 3-16,1 3 1 16,-4 0 0-16,-2 8-3 0,-2 2-1 15,-1 8 0-15,-2 3 0 16,-4 6-2-16,0 2 1 16,-3 4 0-16,1-4-1 15,-1 2 3-15,-6 0-4 0,2-2 4 16,-1 2-1-16,-1 0-3 15,0 1 3-15,-4 5-1 16,1 1-2-16,1 0 3 16,3 0-1-16,-4 0-1 15,-1 0 3-15,1 0-3 0,1-7 0 16,-3-10 0-16,3-6 1 16,0-7 0-16,-3-4 0 15,3-7 1-15,-3-2 0 16,-5-5 1-16,0-4 11 15,-4-5 3-15,-4-3 1 16,-2-5 0-16,1-1-11 16,-4 0 0-16,2 5-4 0,-5 8-1 15,2 12-3-15,-5 5 3 16,-3 11-2-16,-2 5-1 16,-7 6 3-16,-3 1-2 0,-7 3 1 15,-4 1 0-15,-6 0-2 16,-3-1-2-16,-4-2-1 15,-5-7 0-15,-8 0 1 16,-5-8 6-16,-4-3-2 16,-2-4 2-16,-5-2 3 0,-2-5 2 15,-5-3-1-15,-4-1-2 16,0-5-3-16,-8-4 0 16,-1 1 2-16,-4-6-5 15,-3 0 3-15,-3-3-3 16,2-4 2-16,-3-2 1 15,2-3-3-15,-3-2 2 16,1-6 1-16,1-1-1 0,3 3 0 16,2-1 1-16,2-1-2 15,2 5 3-15,-4 9-3 16,-2 4 1-16,-1 9 0 16,-5 6-2-16,1 8 2 15,-3 3 0-15,-1 3 0 0,-1 5-1 16,-2 4 1-16,-2 5-1 15,-2 6-1-15,-5 6 2 16,-1 6-4-16,-6 7 4 16,-3 13-3-16,-2 7 0 0,3 1 3 15,-6 5-3-15,1 1-10 16,-3-1-3 0,3-4 6-16,-2-3 10 0,-1-6 1 15,3-2-2-15,2-10 2 16,7-2 0-16,1-6 1 15,0 0-1-15,8-3 0 16,-3-9 2-16,3-1 2 0,-2-3-1 16,2 3 0-16,0 2-3 15,1 1-1-15,0 5 1 16,1 3 0-16,-4 2 0 16,2 2-2-16,-2 7 2 0,-6 5-2 15,0 4 1-15,-3 0 1 16,-2 6-3-16,1 2 3 15,-5 3-2-15,-1 2 2 16,1-1-1-16,0 1 0 16,0 2-2-16,-3 1 3 0,3 2-1 15,4 0 0-15,2 3 1 16,1-2-1-16,3 0-1 16,2-4 2-16,1-1-2 15,3-7 1-15,1-3-1 16,3-6 1-16,1 0 1 15,3-8-2-15,-1-2 2 16,5-2-1-16,-1-4 0 0,-4 0 1 16,5-2 1-16,-3-7-3 15,2-2 1-15,0-3 1 16,-2 0-1-16,7 1 1 0,-3-3-2 16,1 3 0-16,1 1 2 15,1 3-1-15,2 2-1 16,-1 0 2-16,-1 3-2 15,1 3 2-15,0 1-1 16,1 0-1-16,-1 0 2 16,1 12-1-16,2 2-1 0,-1 6 1 15,-1 5-1-15,2 2 1 16,0 7 0-16,4 3-1 16,3 4 0-16,4 2 2 15,-2 5-1-15,7 0-1 16,1 6 1-16,1 4-1 15,1 7 0-15,1 6 0 0,2 9 0 16,3 10 2-16,3 11-3 16,2 10 1-16,6 3 0 15,4 2 2-15,9 1 9 16,5-4 0-16,14-12-7 0,9-15-1 16,1-27-34-16</inkml:trace>
  <inkml:trace contextRef="#ctx0" brushRef="#br0" timeOffset="115305.2291">16716 10233 562 0,'0'-18'21'16,"-2"2"56"-16,-8-2-29 16,-4 6-7-16,-2 1-16 15,-7 2-7-15,-4 6-5 0,-5 3-5 16,-4 0-1-16,-2 1-2 15,-3 10-3-15,1 4 0 16,5 2-3-16,1 1 3 16,8 2-2-16,6-2-2 15,12 1 3-15,6-1-4 0,2-2 0 16,17 0 2-16,10 0 2 16,6-4 1-16,2 3 0 15,1-5-1-15,-1 5-1 16,-11-2 1-16,-7 2-2 15,-12 3 2-15,-5 7-1 16,-20 1-2-16,-8 2 2 16,-8 2 1-16,-5-1-1 0,0 0 1 15,-1-3 0-15,11-6 8 16,7-4 5-16,7 1-2 16,14-6-3-16,3-1-6 15,20-6-3-15,12-2 5 0,11 0 5 16,11-2-4-16,5 0-3 15,6-2 0-15,-1-3-3 16,-1 0 2-16,-3 0-2 16,-6 2-37-16,-6-5-62 0,-3 2-110 15</inkml:trace>
  <inkml:trace contextRef="#ctx0" brushRef="#br0" timeOffset="116901.2422">17619 10310 541 0,'0'-24'110'16,"-4"1"-72"-16,-4 3 41 15,1 3-34-15,0 8-27 16,0 3-8-16,0 6 0 15,1 4-7-15,-1 14-6 16,2 7 1-16,0 5 0 0,3 6 3 16,2 0-2-16,0 0 1 15,0-4 1-15,0-8-2 16,2-4 1-16,3-6 1 16,2-7-3-16,3-4 2 15,2-3 3-15,1-8 2 0,3-6-1 16,-1-4-2-16,0-2-1 15,0 1 2-15,-4 2-2 16,-3 5 0-16,-4 3 3 16,-1 4-1-16,-3 5 0 15,0 0-5-15,0 7-6 0,0 5 7 16,2 5 2-16,1-2-1 16,2 2 0-16,2 1 0 15,0-6 0-15,4-1 1 16,3-6-1-16,3-3 0 15,0-2 4-15,5-4-3 16,2-7 1-16,-2-4 1 0,-2-5-4 16,-1-2 4-16,-7 1 1 15,-5-6 8-15,-6 3-3 0,-1-4 5 16,-3 3-5-16,-7 2-4 16,-2 6-6-16,3 7-1 15,1 9-3-15,3 1-28 16,3 14-22-16,2 9-54 15,0 3-97-15</inkml:trace>
  <inkml:trace contextRef="#ctx0" brushRef="#br0" timeOffset="117276.212">18112 10649 680 0,'-8'-7'13'0,"-5"-1"74"16,2 6-51-16,1 2-4 16,-3 5-17-16,6 10-8 15,0 7-2-15,7 3-3 0,0 2-2 16,0 2 2-16,3 2-3 16,6-5 2-16,2-2-1 15,3-6 0-15,1-6-1 16,1-7 1-16,6-5 1 15,1-3 1-15,-2-13 2 0,1-6-4 16,3-4 2-16,-6-6-1 16,-6-1 0-16,-7-1 1 15,-6 4-1-15,-2 4 0 16,-16 6 11-16,-8 6-4 16,-2 6-4-16,-2 6-4 15,-2 2-1-15,6 6 2 16,3 5-25-16,12-1-32 0,7-5-97 15,4-5-270-15</inkml:trace>
  <inkml:trace contextRef="#ctx0" brushRef="#br0" timeOffset="117479.3232">18491 10397 695 0,'-9'-11'22'0,"1"3"79"16,8 2-63-16,12 1-19 16,8-1-16-16,9 3-5 15,3 3 4-15,2 0-1 16,0 0-4-16,-2 0-36 16,-5 0-64-16,-8 0-79 15</inkml:trace>
  <inkml:trace contextRef="#ctx0" brushRef="#br0" timeOffset="117666.8101">18611 10290 613 0,'-6'-12'64'15,"2"1"37"-15,2 5-41 16,2 6-31-16,0 0-4 16,0 17-26-16,0 4 1 15,4 9 3-15,-1 4-1 16,2 9-1-16,-3 1 0 15,4 2-8-15,-2-4-81 0,1-10-183 16</inkml:trace>
  <inkml:trace contextRef="#ctx0" brushRef="#br0" timeOffset="118464.1939">19231 10049 526 0,'10'-23'85'0,"-4"2"-24"15,0 6 19-15,-3 6-45 16,1 7 3-16,-4 2-16 16,0 13-22-16,0 10 0 15,-2 11-1-15,-3 7 3 0,1 4-1 16,2 3-1-16,2-5 0 15,0-4 2-15,0-7-3 16,2-9 1-16,3-8 0 16,4-8 1-16,4-7-1 15,-1 0 4-15,3-14 0 0,3-6-1 16,-2-5-1-16,-2-2-2 16,1 4 2-16,-4 0 2 15,-4 9 1-15,-6 3-4 16,2 5 0-16,-3 6-2 15,0 9-4-15,0 8 1 16,0 4 5-16,0 2-1 0,3 1 0 16,6-4 1-16,5-3-1 15,3-5-1-15,3-6 4 16,2-6-2-16,4 0 1 16,-3-15 0-16,4-5-1 0,-3-6 1 15,-7-5 1-15,2-2-3 16,-9-5 12-16,-5-1 3 15,-5 3-2-15,0 1-4 16,-8 3-5-16,-5 8-3 16,0 8 0-16,-1 9-3 15,5 7-1-15,-2 5-17 0,6 15-23 16,3 5-36-16,1 5-112 16</inkml:trace>
  <inkml:trace contextRef="#ctx0" brushRef="#br0" timeOffset="118698.5581">19788 10408 739 0,'0'0'15'0,"0"0"46"0,0 3-37 15,0 8-22-15,0 7 19 16,-2 5-7-16,0 7-6 15,2 6 0-15,0 2-4 16,0-5-3-16,2 3 1 16,4-5-8-16,3-11-42 0,3-10-82 15,1-10-149-15</inkml:trace>
  <inkml:trace contextRef="#ctx0" brushRef="#br0" timeOffset="119170.6889">20072 9901 649 0,'-11'-4'0'0,"11"-3"11"16,11 4 1-16,8 3 5 15,1 7 12-15,0 9-8 0,-2 6-7 16,-3 4-5-16,-9 1 0 16,-6 1 0-16,0 3-4 15,-1-4-1-15,-10-4-4 16,0-4 4-16,2-4-3 16,2-8-2-16,4-6 5 15,-2-1-2-15,5-5 10 0,0-9 7 16,5-7-10-16,5-6-1 15,6-3-5-15,4-4-1 16,0-2 1-16,-3 0-3 16,0 2 0-16,-6 6 4 15,0 8 10-15,-8 6 5 0,-3 7-7 16,0 7-5-16,0 0-4 16,0 10-4-16,0 10-1 15,0 5 3-15,0 7-1 16,0 0 0-16,2 6 1 0,7-1-1 15,-2 2-1-15,4 3-13 16,-2-5-38-16,0-1-72 16,-1-6-152-16</inkml:trace>
  <inkml:trace contextRef="#ctx0" brushRef="#br0" timeOffset="119545.6529">20355 10285 490 0,'4'-2'168'0,"1"-3"-108"15,0 0 7-15,5 5-47 16,-3 0 13-16,0 6-22 16,0 8-5-16,-1 4-2 0,-2 2 0 15,-3 0 1-15,-1-1-4 16,0-3 3-16,0-2-3 16,0-3-1-16,0-5 1 15,0-5 0-15,0-1-1 16,2 0 7-16,5-3-2 0,0-8-4 15,4-3 1-15,2-8-2 16,0-3 10-16,6-1 8 16,-4-1-7-16,0 4-3 15,0 5-3-15,-4 5-3 16,-3 10 3-16,1 3 0 16,-1 7-5-16,-3 11 2 0,0 5-4 15,1 7 4-15,-3 5-1 16,-3 0-2-16,0 1 2 15,0-1 0-15,0 1-9 16,-5-7-37-16,0-6-46 16,3-13-237-16</inkml:trace>
  <inkml:trace contextRef="#ctx0" brushRef="#br0" timeOffset="120313.9574">17351 9844 509 0,'-2'0'36'0,"-12"5"29"16,-2 22-48-16,2 16 7 16,-10 19 11-16,0 24-31 15,2 14 82-15,0 16-52 16,4 14-16-16,4 3-9 0,12-5-5 15,2-13-2-15,17-10-1 16,14-13-2-16,14-20 1 16,9-14-32-16,15-19-99 15,11-19-274-15</inkml:trace>
  <inkml:trace contextRef="#ctx0" brushRef="#br0" timeOffset="120798.299">20610 9694 556 0,'0'-5'45'0,"12"-2"32"16,14 7-47-16,14 16-14 15,10 12 22-15,9 15-4 16,7 16-15-16,-7 12 3 16,-4 19 3-16,-12 10-6 0,-18 7-2 15,-10 3-8-15,-15 1-3 16,-6-4-3-16,-17-11-2 15,-4-16-6-15,-2-16-32 16,-3-17-19-16,8-21-14 16,7-19-25-16,7-10-185 0</inkml:trace>
  <inkml:trace contextRef="#ctx0" brushRef="#br0" timeOffset="121048.293">21485 9935 726 0,'-8'-9'5'0,"8"0"37"16,0 2-2-16,19 2-18 15,6-3-6-15,9 1-13 16,12 4-2-16,5-1 0 15,8 3-1-15,1 1 0 16,-5 0-51-16,-2-4-102 16,-2-3-240-16</inkml:trace>
  <inkml:trace contextRef="#ctx0" brushRef="#br0" timeOffset="121501.3783">22091 9710 647 0,'-5'-10'9'0,"2"0"43"16,1 5 12-16,2 3-40 16,0 2-3-16,4 2-19 15,4 9-2-15,5 5 0 16,3 0-1-16,4 4 2 0,-1-3-2 16,0-2 2-16,-1-3-2 15,-1-5 2-15,0-3-2 16,-5-4 4-16,0-2-2 15,-7-10 2-15,-3-1-1 16,-2-5 0-16,0-3-1 16,-4-1 1-16,-3 3 0 0,-1 1 13 15,3 0 3-15,1 4-11 16,4 5 0-16,0 4 3 16,0 5-6-16,4 3-4 15,9 15-1-15,-1 11 1 0,2 11 1 16,-1 14-4-16,-6 7 4 15,-1 10-1-15,-6 0 0 16,-7 3 1-16,-12-8 0 16,-3-9-3-16,-9-7 4 15,1-13-1-15,-3-10-1 16,4-11 4-16,4-11-4 16,3-5 1-16,8-5 3 0,3-11-3 15,4-4-14-15,7-4-58 16,0-5-157-16</inkml:trace>
  <inkml:trace contextRef="#ctx0" brushRef="#br0" timeOffset="121876.3478">22408 10311 707 0,'5'2'14'15,"1"0"26"-15,2 3 5 16,4 3-14-16,-4 2-3 16,1 3-18-16,-2-1-1 15,1 3 2-15,-3-5-7 0,-1 1-2 16,-4-4 1-16,2-2-2 16,-1-5 0-16,3 0 2 15,3 0 4-15,2-11 2 16,4-4-6-16,1-5-2 15,6-5 2-15,0-2 5 0,-1 0 4 16,1 4-2-16,-2 3-6 16,-4 8-4-16,-1 7 1 15,-4 5-1-15,-2 9-1 16,-2 9 0-16,-3 10-1 16,0 4 2-16,-2 4 1 15,0 3-1-15,-4-2-1 0,1 1-13 16,1-9-79-16,2-4-307 15</inkml:trace>
  <inkml:trace contextRef="#ctx0" brushRef="#br0" timeOffset="122579.4269">17233 9622 623 0,'2'-9'2'0,"-2"-3"26"0,0 7 13 16,-5 5 14-16,-2 4-21 16,-8 17-25-16,-2 13-7 15,-4 19 8-15,-4 22 11 16,-4 20 0-16,-1 22-7 15,-1 12-4-15,1 14-5 16,4 1-2-16,10-3-1 16,14-9-2-16,8-12 2 0,26-13-13 15,25-20-43-15,19-16-99 16,23-21-339-16</inkml:trace>
  <inkml:trace contextRef="#ctx0" brushRef="#br0" timeOffset="123141.0636">22363 9446 106 0,'13'-8'560'0,"3"-5"-554"16,11 4 33-16,10 6 2 15,17 3 1-15,11 12-22 0,13 18-7 16,5 11-4-16,2 16-3 16,-2 18 1-16,-15 16 0 15,-18 18 6-15,-17 8 4 16,-25 12-2-16,-8 2-5 16,-25-5-4-16,-14-7-6 15,-12-11 4-15,2-16-4 0,-6-13 3 16,5-15-14-16,11-20-37 15,6-19-58-15,17-21-147 16</inkml:trace>
  <inkml:trace contextRef="#ctx0" brushRef="#br0" timeOffset="123516.0453">23586 9635 523 0,'3'0'157'0,"8"-9"-119"16,0-2 28-16,7-1-35 16,5 2-4-16,8-1-18 15,3 1-7-15,7 7-1 16,4 3-2-16,-4 0-27 15,-5 2-125-15,-9 9-200 0</inkml:trace>
  <inkml:trace contextRef="#ctx0" brushRef="#br0" timeOffset="123656.6527">23672 9813 643 0,'-11'11'53'0,"11"-7"-11"15,22-2-30-15,19 0 12 16,16-2 5-16,13 0-21 15,10 0-8-15,4-6-2 16,1-3-136-16,-7-5-236 0</inkml:trace>
  <inkml:trace contextRef="#ctx0" brushRef="#br0" timeOffset="124036.8891">24809 9458 734 0,'0'-15'43'15,"-11"-3"14"-15,-5 9-26 16,-4 6-13-16,-4 3-8 16,-3 3-3-16,-5 15-3 0,3 9-2 15,0 8 0-15,3 6 3 0,1 0-3 16,7 3-1-16,9 1 1 15,7-5-4-15,2-5 0 16,14-4 1-16,12-9-3 16,8-7 5-16,3-8 0 0,3-7 1 15,6-4 2-15,-2-14 0 16,-3-6-1-16,-7-10-2 16,-7-3 2-16,-10-8 1 15,-14 0 1-15,-5-2-3 16,-21 3-3-16,-11 7 2 15,-12 6-3-15,-3 12 1 16,-4 6-51-16,3 5-137 0</inkml:trace>
  <inkml:trace contextRef="#ctx0" brushRef="#br0" timeOffset="125011.1004">15698 11265 470 0,'5'-24'204'15,"2"-5"-194"-15,3 6 47 16,2 7-19-16,-2 5-12 16,3 7-1-16,-4 4-11 0,1 11-14 15,-1 14-1-15,-1 7 2 16,-3 10-1-16,-5 2 2 15,0 4 0-15,-1-1-2 16,-8-8 2-16,-1-5-1 16,1-9 2-16,2-13 5 15,4-7-3-15,3-5-1 0,0-8 16 16,3-15-10-16,10-8-9 0,3-5 1 16,5-3-3-16,-1 2 2 15,4 1 0-15,-3 7-1 16,-1 6-1-16,-4 11 2 15,-3 7-2-15,-3 5 2 16,1 10-2-16,-4 13 0 16,-3 11 2-16,-1 7-1 0,-1 5 2 15,3-1 0-15,2 0 0 16,-1-10 2-16,7-4-3 16,2-10-2-16,4-4 1 15,2-12-3-15,5-5-23 16,3-9-51-16,-2-14-167 0</inkml:trace>
  <inkml:trace contextRef="#ctx0" brushRef="#br0" timeOffset="125182.9624">16212 11210 678 0,'-19'-3'29'15,"17"-5"31"-15,2 3-20 16,14 0-15-16,8 1-19 15,9 0-3-15,1 4-3 16,4 0 0-16,-2 0-3 0,-4 6-76 16,-6 6-48-16,-7 3-134 15</inkml:trace>
  <inkml:trace contextRef="#ctx0" brushRef="#br0" timeOffset="125323.566">16302 11381 457 0,'-24'15'90'16,"4"-4"-31"-16,8-4-8 15,4-2-28-15,8-3 5 16,5-2-21-16,15 0-2 16,7 0-1-16,7-4-4 15,7-4 0-15,3-7-73 0,0-1-122 16</inkml:trace>
  <inkml:trace contextRef="#ctx0" brushRef="#br0" timeOffset="127005.2531">16669 11178 431 0,'0'-3'83'16,"0"-3"33"-16,0 3-42 15,0 1-1-15,0 0-25 16,0 2-20-16,0 2-8 16,0 10-13-16,-2 8 5 0,0 7 4 15,-1 10-5-15,-1 6-3 16,1 5-5-16,-1-2-1 16,4-1-1-16,0-6-18 15,0-8-34-15,0-15-84 16,4-11-222-16</inkml:trace>
  <inkml:trace contextRef="#ctx0" brushRef="#br0" timeOffset="127915.0506">16017 9780 641 0,'-9'-7'33'0,"-4"-1"16"15,13 8-15-15,0 0-11 16,0 4-21-16,8 9-3 16,-3 8 3-16,2 6 2 15,-5-2 8-15,1 3-4 16,-3-1-4-16,0-2-2 0,0-7-1 16,-3-6-1-16,1-4 3 15,0-8-1-15,2 0 1 16,0-15 9-16,4-4-9 15,5-10-2-15,0-5 1 16,2-2-2-16,-1 3 3 0,0 1-1 16,-1 1-1-16,-1 8 1 15,-4 7-1-15,2 7-3 16,-1 7 3-16,0 2-6 16,2 13-1-16,-2 10 6 15,3 7-1-15,-1 4 1 0,0 4 0 16,2-3 0-16,1 1 0 15,0-6 0-15,2-7-1 16,3-6 2-16,-1-9-1 16,4-6-3-16,3-2 5 15,-6-9 4-15,4-10 4 0,-4-7 4 16,0-6 4-16,-4-5 1 16,-4-2-5-16,-7-2-4 15,0 3 0-15,0 6-5 0,-11 4-3 16,0 9-1-16,-5 7 0 15,4 7-15-15,-1 5-54 16,1 0-129-16</inkml:trace>
  <inkml:trace contextRef="#ctx0" brushRef="#br0" timeOffset="136748.5922">20074 11704 438 0,'-6'-17'139'0,"3"-1"-69"16,-3 0 18-16,2 4-12 15,1 5-34-15,-1 2-23 0,3 5-5 16,-1 2-3-16,-2 9-12 16,1 10 0-16,-3 10 2 15,1 9-2-15,-1 6 2 16,3 2 2-16,-1-1-3 15,4-3 1-15,0-7-1 16,0-8 1-16,7-8 0 0,5-6-4 16,3-10 5-16,2-3 0 15,0 0 0-15,2-10 1 16,-4-4 1-16,4-9-3 16,-7 4 1-16,1-2 0 0,-3 2-2 15,-4 1 4-15,-1 1-4 16,-3 6-2-16,-1 4 3 15,-1 6-4-15,0 1-1 16,0 5 0-16,2 8 0 16,1 2 5-16,2 3 0 15,4-3-3-15,5 2 2 0,4-2 2 16,6-3-2-16,1-6-1 16,-1 1 3-16,2-5-2 15,1-2 2-15,-7-2-3 16,-5-9 2-16,2-3 1 15,-7-2-3-15,-3-6 4 0,-2-5-1 16,-5-2-3-16,0-4 2 16,-6-1-1-16,-1 2 0 15,-2 2 1-15,2 6-2 16,1 7 2-16,1 9 0 16,3 7-15-16,2 2-30 15,-2 14-49-15,2 8-70 0,-2 2-241 16</inkml:trace>
  <inkml:trace contextRef="#ctx0" brushRef="#br0" timeOffset="137128.9679">20539 12010 582 0,'0'-6'59'0,"0"2"-5"16,-2 4 31-16,-3 0-68 0,-2 8-5 16,2 4-7-16,2 6-4 15,1 4 0-15,-1 1 1 16,3 4-3-16,-2-1 3 16,2-2-3-16,0-4 1 15,0-2 1-15,0-5-1 16,3-6 0-16,4-2 0 0,5-5 0 15,3 0 2-15,4-7 2 16,-2-7-4-16,3-4 0 16,-3-2 1-16,-5-4-1 15,-7-1 9-15,-5-2 8 16,-2 4-6-16,-13-1 1 0,-7 8-4 16,-3 5-7-16,1 1 0 15,3 6-1-15,5-2-47 16,9 2-111-16</inkml:trace>
  <inkml:trace contextRef="#ctx0" brushRef="#br0" timeOffset="137958.0687">21538 11437 588 0,'12'-18'13'16,"-10"-2"42"-16,-2 2 6 16,0 4-14-16,0 4-11 15,-10 1-19-15,-6 3-7 0,-7 5-7 16,-6 1-2-16,-7 3 0 16,-5 10 1-16,-6 5-2 15,1 3 1-15,0 2-2 16,5 4 2-16,4-2-1 15,8 3 0-15,9-5 0 0,10 1-1 16,8-3 1-16,2-6 0 16,17-3-1-16,7-5 1 15,10-4 2-15,3-3-2 16,4 0 1-16,-2 0 0 16,-5 0-2-16,-7 0 2 0,-7 0-2 15,-10 0 2-15,-10 5-1 16,-3 7-4-16,-16 0 5 15,-6 6 0-15,-7 3-1 16,-6 4 2-16,1 2-2 16,1-2-1-16,-4 2 2 15,8-4 0-15,6-3-2 0,4-6 2 16,7-6 5 0,8 2 4-16,7-7-1 0,7-3-7 15,18 0 4-15,13 0 7 0,14 0-10 16,11-3-1-16,5-5 0 15,6 3-2-15,-2 2 0 16,-6 0 1-16,-10 0-2 16,-11 2 3-16,-14 1-7 15,-14 0-34-15,-13 1-21 16,-4 5-90-16,-20-5-299 0</inkml:trace>
  <inkml:trace contextRef="#ctx0" brushRef="#br0" timeOffset="140151.9932">22061 11364 572 0,'-4'-11'44'16,"1"-1"28"-16,1 2-14 15,2 4-18-15,0 0-14 0,0 4 1 16,0 2-5-16,0 0-13 15,0 8-8-15,5 9 0 16,-1 8 3-16,2 7 2 16,-2 6 1-16,-1 1 0 15,-1 6 2-15,0-2-2 0,-1-3 0 16,1 2-4-16,0-6-1 16,0-4 0-16,-1-5-1 15,-1-1 0-15,0-5-4 16,0-6-35-16,-3-10-73 15,-2-5-275-15</inkml:trace>
  <inkml:trace contextRef="#ctx0" brushRef="#br0" timeOffset="141607.8299">21163 12173 459 0,'0'0'88'15,"0"0"-74"-15,0 0 4 16,4 6-14-16,1 3-2 0,3 3 0 16,-1 4 5-16,-4 0 1 15,-1 6 5-15,-2 1-1 16,0 0-4-16,-2-1 2 15,-6-3-3-15,2-1 2 16,2-9 7-16,0-2 2 16,3-7 0-16,1 0 8 0,3-11 13 15,9-9-32-15,2-1-3 16,2-5-3-16,2-1-1 16,-2-2 2-16,-2 8-2 15,-1 5 1-15,-4 3 0 16,-4 6-2-16,0 7 0 0,-5 0 1 15,2 14-5-15,-2 6 7 16,0 3 3-16,0 8 2 16,0 1 3-16,3-2-3 15,0 0-4-15,1-3 1 16,3-4-3-16,3-8-1 0,3-5 1 16,1-6-16-16,3-4-37 15,2-4-67-15,1-12-166 16</inkml:trace>
  <inkml:trace contextRef="#ctx0" brushRef="#br0" timeOffset="141810.9328">21465 12218 136 0,'-12'-3'498'15,"2"-3"-444"-15,7-1 17 0,3-2-37 16,7 2-19-16,9 0-13 15,5 0 0-15,3 1-3 16,3 1 2-16,3 4-3 16,-4 1-65-16,-3 0-46 15,-7 1-83-15</inkml:trace>
  <inkml:trace contextRef="#ctx0" brushRef="#br0" timeOffset="141967.75">21531 12286 219 0,'-10'5'328'15,"5"-2"-264"-15,5-3 3 0,0 0-48 16,14 0-4-16,4-4 5 16,5-2-12-16,2 1-7 15,4-4 0-15,-2 4-13 16,3-3-83-16,-3-1-60 16,-5-1-138-16</inkml:trace>
  <inkml:trace contextRef="#ctx0" brushRef="#br0" timeOffset="142123.9762">21796 12160 493 0,'-4'-5'70'0,"-2"2"34"16,4 3-10-16,2 0-43 0,0 0-27 15,0 9-22-15,0 7 3 16,2 4 0-16,0 5 2 16,2 3-4-16,0 6-5 15,-4-4 6-15,0-5-69 16,0-5-167-16</inkml:trace>
  <inkml:trace contextRef="#ctx0" brushRef="#br0" timeOffset="142909.5323">21168 10996 364 0,'10'-14'140'0,"-3"5"-119"0,0 7 53 16,-2 2-50-16,-1 9-20 15,-3 10-1-15,-1 8 7 16,0 4 3-16,0 5-5 16,-5-3-3-16,-2-1-4 15,-3-3 1-15,2-8-1 16,1-3-1-16,4-11 2 0,1-7 10 15,2 0 12-15,0-12 28 16,3-10-43-16,6-2-4 16,2-7 1-16,2-6 0 15,-2-1 0-15,-2-1-2 16,-1 0 3-16,-2 5 0 16,-3 6 2-16,0 7-2 0,0 7-2 15,-1 9-2-15,0 5-3 16,1 9-4-16,4 9 1 15,0 5 2-15,5 7 1 16,0 0 0-16,3-1 0 0,0 0 0 16,5-6 0-16,3-4 0 15,2-2 0-15,1-8 0 16,2-6 1-16,-1-3 0 0,0 0 0 16,-3-10 0-16,-3-9 0 15,-1-4 0-15,-6-5 1 16,-3-2-2-16,-5-6 2 15,-3 2-1-15,-1 2-1 16,-2 3-6-16,0 6-55 0,3 2-105 16</inkml:trace>
  <inkml:trace contextRef="#ctx0" brushRef="#br0" timeOffset="143612.5961">22968 11559 555 0,'-1'0'40'0,"1"-5"33"16,5-2-24-16,12-1-27 16,7-1 4-16,5 0-16 0,5 2-6 15,-2 3-2-15,0 3-2 16,-3 1 1-16,-4 0-2 16,-1 0-13-16,-7 1-49 15,-2 3-43-15,-6-3-61 16</inkml:trace>
  <inkml:trace contextRef="#ctx0" brushRef="#br0" timeOffset="143800.087">23169 11414 535 0,'-12'-13'40'0,"5"3"64"16,3 4-33-16,4 6-24 0,0 4-12 15,0 12-34-15,6 9 3 16,4 5-1-16,0 13 0 15,4 7 0-15,-1 6-3 16,2 6 2-16,-2 0 0 16,1-5-60-16,2-7-115 0,1-12-198 15</inkml:trace>
  <inkml:trace contextRef="#ctx0" brushRef="#br0" timeOffset="144378.1772">23758 11299 726 0,'0'0'17'0,"0"0"22"16,0 10-29-16,0 9-10 15,0 8 7-15,0 3 5 16,0 4-5-16,6 2-2 15,-3 0-3-15,3-6 0 16,-3 0-1-16,2-9 0 0,1-2 0 16,0-9 0-16,2-7-1 15,1-3 3-15,0-3 0 16,4-9 1-16,1-6-3 16,1-7 0-16,0 0 2 15,2 0 1-15,-6 1-1 0,2 7 2 16,-6 3 0-16,-2 4-1 15,-3 7 1-15,-2 3 0 16,0 0-5-16,0 11-2 16,0 3 2-16,0 2 0 15,3 4 1-15,2 1-2 16,3-3 1-16,-1 1 1 0,2-1-2 16,3-1 2-16,3-5-1 15,2-5-1-15,2-2 2 16,1-5 0-16,3 0 0 15,0-9 1-15,2-6 0 16,-1-5 2-16,1-5 1 0,-4-5 1 16,-3-8 4-16,-2-1 1 15,-6-6-5-15,-7 2-1 16,-3 0-3-16,-3 8-1 16,-12 6 0-16,-4 10-1 15,-1 6-2-15,-4 9 1 0,3 4-22 16,3 0-43-16,1 6-110 15</inkml:trace>
  <inkml:trace contextRef="#ctx0" brushRef="#br0" timeOffset="146238.2974">25218 11094 312 0,'2'-3'85'0,"1"-5"-14"15,-1 0-26-15,3-1-5 16,2-2 1-16,0 0-17 0,0 3-1 16,-2-2 2-16,0 5-3 15,-3 0-6-15,-1 1-1 16,-1 0-2-16,0 3 7 16,0-1-3-16,0 0-12 15,0 0-2-15,0 2-3 0,-1 0 1 16,-1-2 0-16,2 2 0 15,0 0 0-15,0 0 1 16,0 0-1-16,0 0 0 16,0 0 0-16,0 0-1 15,0 0 2-15,0 0-2 16,0 0 2-16,0 0 1 0,0 0-1 16,0 0 8-16,0-1 0 15,0 1-3-15,0-2-1 16,0 2-2-16,0 0-1 15,0-2 3-15,0 2-2 16,0-1 0-16,0 1 0 0,0 0-1 16,0-2 0-16,0 2-1 15,0 0 0-15,0-2 2 16,0 2 1 0,0 0-1-16,0 0-1 0,0 0 0 0,0-2 0 15,0 1 0-15,0 1 0 16,-2-4 1-16,0 4-3 15,-1-2 0-15,-4 2 2 16,0 0-3-16,-4 0-1 16,-5 0 0-16,-6 4 1 15,-5 3 1-15,-5 3-2 0,-4 3 1 16,-1-1-1-16,-4 3 1 16,4 1-1-16,3-2 1 15,5 1 3-15,7-3-2 16,7-2 0-16,9 1 0 15,6-4-2-15,6 2-1 16,17 0 2-16,6-2 0 0,9 0 2 16,4 1-1-16,-3-1-1 15,0 1 0-15,-9 2 1 16,-9 0-2-16,-11 5 1 0,-10 0-2 16,-10 5 0-16,-12 2 4 15,-9 1-2-15,-3 0 1 16,-3 2 0-16,5-5-1 15,11-1 2-15,6-3-1 16,12-1-2-16,3-7 0 16,24 0 1-16,13-7 1 0,10-1 3 15,14 0-3-15,6-1 1 16,2-8 0-16,-1 0-2 16,-8 2-22-16,-11-1-40 15,-15 3-66-15,-21 2-124 16</inkml:trace>
  <inkml:trace contextRef="#ctx0" brushRef="#br0" timeOffset="146660.1287">24163 11764 512 0,'-5'-13'75'16,"0"0"-7"-16,3-3 19 16,2 4-33-16,0 3-9 15,0 2-16-15,4 5-6 0,4 2-11 16,-1 4-5-16,-2 10-4 16,-2 8-1-16,1 2 0 15,-2 5-1-15,-1 3 0 16,1 0 0-16,0 1-3 15,4-5-36-15,3-5-42 0,1-7-138 16</inkml:trace>
  <inkml:trace contextRef="#ctx0" brushRef="#br0" timeOffset="147505.0742">25877 11148 540 0,'0'-9'5'0,"10"0"45"15,-2 2-15-15,10 0-28 16,2-1 2-16,0 5-4 0,-3 1-2 16,2 2-1-16,-7 2 0 15,-4 12-6-15,-7 2 4 16,-1 6 2-16,-7 1 7 15,-6 0 2-15,-3 2-4 16,2-4 3-16,2-2 5 16,2-4 4-16,6-6-4 0,4-3-5 15,2-6-1-15,11 0 7 16,6-11 7-16,7-7-10 16,1-3-9-16,3-8 0 15,-1-1 0-15,-3-2-2 0,-6-4 5 16,-5 2 1-16,-6 2 3 15,-7 5 1-15,-2 7 4 16,0 6-4-16,0 11-1 16,-4 3-8-16,1 7-5 15,3 11 0-15,0 3 2 16,0 10-1-16,0 0 0 0,5 3 2 16,2 4-1-16,1-1-7 15,-1 6-35-15,2-3-43 16,1-3-81-16,3-5-220 15</inkml:trace>
  <inkml:trace contextRef="#ctx0" brushRef="#br0" timeOffset="147885.6225">26374 11433 683 0,'-3'-7'31'0,"1"0"52"0,2 3-47 15,0 4-23-15,7 2-12 16,4 7-2-16,1 7 2 16,3 1-1-16,-2 2 0 15,-3-1 2-15,0 0-1 0,-7-2 1 16,1-4-1-16,-4-5-1 16,0-5 2-16,1-2-1 15,-1-2 5-15,2-8 7 16,0-8-7-16,3-4-2 15,5-5 4-15,-3 1 3 16,5-1 0-16,1 4-2 0,-1 2-4 16,3 6-3-16,-1 10-2 15,3 5-1-15,-4 2 2 0,6 14 0 16,-5 7-2-16,1 5 1 16,-3 5 0-16,-4 6 0 15,-4 2 1-15,-4 0-20 16,0-4-50-16,-14-1-150 0</inkml:trace>
  <inkml:trace contextRef="#ctx0" brushRef="#br0" timeOffset="148760.554">24755 11858 640 0,'5'-9'55'16,"-1"-2"10"-16,-1 2-4 16,2 4-41-16,3 2 8 15,-1 3-18-15,-3 3-10 16,1 9 2-16,0 5 0 0,-3 4 2 15,1 2 1-15,-3-2-2 16,0 2-2-16,0-3 0 16,0-5-1-16,0-5 2 15,0-3-2-15,0-3 1 16,5-4 0-16,2 0 2 16,-2-9 2-16,5-1-4 15,2-7 0-15,0-3 0 0,1 1 1 16,-1 1 2-16,1 2 4 15,-4 4-5-15,-2 1 1 16,-2 6 0-16,-1 5-1 16,-1 0 0-16,-1 4-4 0,4 8-1 15,-2 3 2-15,1 5 2 16,0 2-1-16,2 1-1 16,0-1 1-16,5-7-21 15,-2 0-27-15,5-7-29 16,2-8-76-16,3 0-206 0</inkml:trace>
  <inkml:trace contextRef="#ctx0" brushRef="#br0" timeOffset="148961.6">25210 11778 675 0,'-12'-2'55'0,"5"-9"37"16,7 4-38-16,0 2-23 15,11 1-14-15,7 1-16 16,9 1 1-16,0 0 0 16,5 2-1-16,-5 0-2 15,-2 4-30-15,-5 6-39 0,-8 5-71 16,-7-1-63-16</inkml:trace>
  <inkml:trace contextRef="#ctx0" brushRef="#br0" timeOffset="149117.8178">25281 11899 261 0,'-17'7'251'0,"5"-2"-134"16,9-2-28-16,3-3-32 0,3 0-15 16,11 0-34-16,10 0 0 15,1-4-5-15,2-2-2 16,4 1 0-16,-4 0-1 16,0-1-69-16,-5 1-54 0,2-2-108 15</inkml:trace>
  <inkml:trace contextRef="#ctx0" brushRef="#br0" timeOffset="149305.2916">25599 11744 612 0,'0'-6'95'0,"0"3"13"16,0 1-51-16,1 2-12 16,-1 0-29-16,4 9-14 15,-1 5 2-15,3 8 0 16,0 1-1-16,-3 0 0 15,4 2-2-15,-2-2-1 16,2-2 1-16,-2-4-28 0,2-9-37 16,-4-2-120-16</inkml:trace>
  <inkml:trace contextRef="#ctx0" brushRef="#br0" timeOffset="150245.846">24833 10550 647 0,'-1'-7'31'16,"-1"2"33"-16,2 3-21 16,0 2-32-16,10 0-2 15,0 14-11 1,2 6 4-16,3 6-2 0,-3 6 5 0,1 2 0 16,-6 4-1-16,-5-6-2 15,-2 0 0-15,0-7-3 16,-3-6 4-16,-7-3-1 15,1-10-2-15,2-6 3 0,0-4 0 16,4-14 0-16,3-4 1 16,0-9-4-16,0-6 1 15,7-5 1-15,3 0-3 16,-1-4 2-16,4 5-1 0,-1 4 0 16,-2 7 0-16,-3 8-1 15,-2 10 3-15,0 4 0 16,-3 8-1-16,0 0-3 15,3 14 1-15,1 8-1 16,1 3 2-16,4 6 1 16,0 7-2-16,3-2 2 0,0 3-1 15,3-3 0-15,1-3 0 16,-1-4 1-16,0-4-2 16,0-9 2-16,2-7-1 15,-2-6 0-15,3-3 5 16,2-10 13-16,0-8-7 0,-1-11-4 15,1-3-1-15,-1-9 4 16,-5-3 3-16,-1-4-3 16,-6-4-3-16,-6 7-5 15,-1 3-1-15,-2 6 4 16,0 7-4-16,-5 10-2 0,-1 6 2 16,5 8-13-16,-3 2-68 15,4-5-256-15</inkml:trace>
  <inkml:trace contextRef="#ctx0" brushRef="#br0" timeOffset="154445.1379">27261 11101 558 0,'-13'0'76'15,"-1"0"23"-15,7 0-19 0,4 0-33 16,3 0-11-16,3 0-20 15,16 0-17-15,11 0 6 16,8 0-2-16,12 2-1 16,9-2 1-16,10 0-3 15,4 0-19-15,-1-5-42 0,-5-10-109 16</inkml:trace>
  <inkml:trace contextRef="#ctx0" brushRef="#br0" timeOffset="155476.2936">28807 10729 638 0,'-5'-17'18'0,"-9"4"34"15,-2 0-1-15,-5 3-29 16,-5 6-8-16,-4 0-1 16,-6 4-7-16,-4 0-2 0,-1 4-3 15,-2 6-1-15,1 4 2 16,3-2-2-16,8 2 0 16,10 0 1-16,5 0-1 15,11 0 0-15,5-2-1 16,10 1 0-16,12 0 1 0,10-4 2 15,6 1-1-15,1-1 1 16,0-2-2-16,-4 0 0 16,-9-1 0-16,-9 1 0 15,-14 2 0-15,-3 1 0 16,-20 5-2-16,-8 2 4 0,-5 4-1 16,-2-2-2-16,-5 2 8 15,3 1 6-15,8-2 0 16,5-3-3-16,12-1-3 15,11 1-5-15,2-5-1 16,20-2-3-16,13-2 3 0,13-3 2 16,11-3-1-16,5-2-1 15,1 0 2-15,3-4-3 16,-6-7-15-16,-6-3-34 16,-7-6-93-16,-7-1-297 15</inkml:trace>
  <inkml:trace contextRef="#ctx0" brushRef="#br0" timeOffset="156335.5915">29341 10597 729 0,'-5'-15'36'0,"-1"1"28"16,2 3-24-16,4 6-28 15,0 3 3-15,0 2-8 0,7 2-11 16,7 11 4-16,-1 4-2 15,6 5 3-15,1 3 0 16,1-2-2-16,1-1 2 16,-4-7-2-16,1 0-4 15,-2-8-1-15,-2-4 3 0,0-3 3 16,1-6 2-16,1-6 0 16,-5-8 1-16,1-2-2 15,-4-2 0-15,-4-2 9 16,-2 2 4-16,-3 2 3 15,0 7-8-15,0 1-3 0,0 9-4 16,-3 5 0-16,1 0-4 16,0 16-1-16,1 11 2 15,1 6 0-15,0 10 1 16,0 7 0-16,-2 4 0 16,0 1 1-16,-3-3-1 0,-3-4-1 15,-3-6 1 1,3-8 1-16,-2-7-1 0,1-11 3 15,2-5 4-15,4-9-3 16,1-2 0-16,2-4 2 16,-1-8-4-16,1-7-4 0,0-4-21 15,0 1-33-15,0-3-75 16,3 0-209-16</inkml:trace>
  <inkml:trace contextRef="#ctx0" brushRef="#br0" timeOffset="156726.1762">29682 11196 645 0,'-13'12'38'0,"5"1"-35"0,-3-1 53 15,6 4-34-15,3 0 2 16,2 0-13-16,0 1-7 15,0-5-1-15,4-1 3 16,1-6 2-16,-2-3 5 16,3-2 5-16,-1-3 17 0,0-12-19 15,5-1-7-15,2-3 11 16,3-3-4-16,0-1-2 16,5 3-6-16,-2 3-6 15,2 4-2-15,2 4 1 16,-5 6-1-16,2 3 0 0,-6 0 2 15,1 10 1-15,-4 8-1 16,-3 4 6-16,-4 4-2 16,-1 5-2-16,-2 1 2 15,0 0-4-15,0-4-1 16,0-4-8-16,0-10-53 16,3-12-119-16</inkml:trace>
  <inkml:trace contextRef="#ctx0" brushRef="#br0" timeOffset="158569.741">28355 11444 611 0,'2'-7'33'0,"-2"0"-5"0,4 3-7 16,1 4-17-16,2 2-2 15,-4 12-4-15,4 4 3 16,-6 7 1-16,1 2 0 16,-2 3 4-16,0 0 1 15,0-1 2-15,0-4-4 0,-3-5-3 16,-2-4 0-16,3-9 14 15,2-7 10-15,0 0-4 16,7-15 0-16,3-6-11 16,0-6-4-16,5-1-4 15,-3 1 0-15,-3 0 3 0,1 6-2 16,-3 5 2-16,-4 3 1 16,1 6-4-16,-3 4 5 15,1 3-1-15,0 0-6 16,0 7-2-16,2 7 0 15,0 6 2-15,-1 3 1 0,2 2-2 16,2 0-1-16,2-2 4 16,4-5-33-16,3-5-48 15,0-10-83-15,4-3-226 16</inkml:trace>
  <inkml:trace contextRef="#ctx0" brushRef="#br0" timeOffset="158757.2361">28716 11415 682 0,'-12'-3'46'15,"-1"-2"-1"-15,7-1-10 16,6 1-31-16,0 1 0 16,10-1-7-16,9 1 3 15,6 1-20-15,1 1-69 16,1 0-84-16</inkml:trace>
  <inkml:trace contextRef="#ctx0" brushRef="#br0" timeOffset="158902.2325">28786 11514 485 0,'-7'7'191'16,"1"-4"-168"-16,6-1 6 15,6-2-26-15,10 0 1 16,4 0-1-16,5 0-2 0,2-7-47 15,-4 2-86-15,1-4-180 16</inkml:trace>
  <inkml:trace contextRef="#ctx0" brushRef="#br0" timeOffset="159089.7203">29041 11385 627 0,'-7'-2'119'16,"-2"2"-47"-16,2 0-17 15,1 4-46-15,3 10-7 16,-1 6 3-16,3 5 0 0,1 1 0 16,0 3-5-16,1-2 1 15,6-2-1-15,2-6-13 16,1-8-72-16,-2-11-222 16</inkml:trace>
  <inkml:trace contextRef="#ctx0" brushRef="#br0" timeOffset="160213.6019">28458 10215 605 0,'-2'-4'17'0,"0"1"49"0,2 3-30 0,-2 0-13 16,2 10-20-16,0 8-5 0,-3 6 3 15,-1 4 0-15,3 1 3 16,-7-3 3-16,1-1-3 15,0-5-2-15,2-6 0 16,-1-5-1-16,0-5 2 16,6-4 14-16,0 0 12 0,0-15-1 15,0-4-23-15,6-7-4 16,1-7 4-16,0-6-4 16,0 2 2-16,0-3-2 15,-1 3 0-15,0 8-2 16,-5 8 2-16,1 7-1 15,0 8 0-15,0 6 1 16,-2 9-6-16,3 9 4 0,0 9-2 16,3 5 2-16,0 1 2 15,-1 2-1-15,2-5-1 16,2-5 2-16,0-5 1 16,0-8-4-16,3-5 2 0,0-5 2 15,2-2 5-15,0-9 2 16,0-9-2-16,1-7 1 15,-1-7-3-15,-2-5-1 16,2-8-1-16,-8 0-2 16,3 1 0-16,3 3 1 15,-2 5-16-15,8 6-33 0,11 5-120 16,12 3-444-16</inkml:trace>
  <inkml:trace contextRef="#ctx0" brushRef="#br0" timeOffset="160713.5833">30519 10536 678 0,'-12'-7'52'16,"4"-5"28"-16,8 0-44 15,0 3-18-15,11-1-14 16,10-1-3-16,10 1-2 0,7 3-1 16,5 1 3-16,4 4-22 15,-2 2-76-15,-8 0-62 16,-8 6-146-16</inkml:trace>
  <inkml:trace contextRef="#ctx0" brushRef="#br0" timeOffset="160858.534">30582 10675 614 0,'-19'11'26'0,"11"-5"15"16,8-2-5-16,16-4-24 15,20 0 10 1,10-7-8-16,17-2-11 16,11-3-2-16,5-2-94 15,5-3-220-15</inkml:trace>
  <inkml:trace contextRef="#ctx0" brushRef="#br0" timeOffset="161186.6405">31462 10396 759 0,'-20'-4'5'16,"2"0"23"-16,0 4-2 15,2 2-16-15,2 10-8 16,-3 3 0-16,0 6-1 15,0 6-1-15,7 5-1 16,-3 1 2-16,6 5-2 0,7-4 1 16,0 1-1-16,11-5 0 15,8-8 1-15,8-6 0 16,5-5 1-16,8-11 0 16,-2 0 0-16,3-9 0 15,0-12 0-15,-1-8 0 16,-6-4 0-16,-9-9 2 0,-9-2 0 15,-11-2 3-15,-6 3 6 16,-25 5-6-16,-9 5 0 16,-10 10-5-16,-9 6-2 15,0 7-23-15,0 0-101 0,4 3-424 16</inkml:trace>
  <inkml:trace contextRef="#ctx0" brushRef="#br0" timeOffset="166256.9762">23583 12946 365 0,'-2'-13'79'0,"0"1"8"16,-1-2-12-16,0 0-1 15,3 1-11-15,0 0-8 16,0 4-16-16,0 6-12 0,0 1-16 16,0 2-6-16,0 7-4 15,0 13-1-15,-2 7 2 16,-7 6 3-16,-4 12 1 0,-4 2 4 16,-3 3-3-16,1-2-3 15,-3-2-1-15,4-4-2 16,2-10-1-16,4-8 2 15,5-8-2-15,2-6 1 16,5-10-1-16,0-6 2 16,5-14 4-16,9-7-4 0,-2-6 0 15,4-9 3-15,0-6 2 16,-1-2 0-16,-1 1-3 16,1-1-2-16,-3 5-3 15,-3 11 3-15,-1 7-2 0,-5 13 0 16,-1 7 0-16,-2 7-3 15,1 5 1-15,3 11 1 16,-2 8 0-16,1 6 0 16,2 4 0-16,2 7 1 15,1-4 3-15,1 0-4 0,1 1 0 16,4-4 1-16,-1-6 1 16,1-4-1-16,1-6 0 15,2-8-1-15,-3-6 1 16,2-4 0-16,-2-4 0 15,5-12 3-15,-2-7-1 16,1-5-2-16,1-8 0 0,-5-3 1 16,-2-8 0-16,-2 1 1 15,-5-3-1-15,0 5 1 16,-3 5 0-16,-2 9-1 16,0 8-1-16,0 10 0 15,1 10-4-15,3 2-31 0,4 2-54 16,2 5-120-16</inkml:trace>
  <inkml:trace contextRef="#ctx0" brushRef="#br0" timeOffset="167333.6903">24406 12901 584 0,'-5'-12'23'0,"3"-2"48"0,2-1-4 16,0 5-22-16,0 1-19 16,0 5-15-16,0 4-7 15,0 4-3-15,0 13-4 16,0 8 3-16,-7 7 2 16,0 4-1-16,-3 3 0 0,3-1-2 15,2-4 2-15,4-4-1 16,1-4 1-16,0-9-2 15,1-6 2-15,10-6 0 16,5-5 3-16,0-4 7 16,6-8-3-16,-2-8-4 0,5-3-1 15,-6 3-1-15,-2-2 0 16,-1 0 1-16,-5 6-3 16,-2 2 2-16,-4 8-1 15,-2 4-1-15,-1 2-3 16,-2 2-3-16,2 9 5 15,1 3 2-15,2 1-1 0,0 3 0 16,2-3 0-16,3 0 1 16,2-6-1-16,2-2 1 15,4-3-1-15,1-4 0 16,1-3 3-16,0-9-3 16,0-1 0-16,-2-8 4 0,-2-2-4 15,-5-2 3-15,-2-7 4 16,-6-2 1-16,-3-3-2 15,0-1-2-15,-2 6-1 16,-4 3 0-16,0 8-3 0,-1 7-1 16,3 12 0-16,2 2-23 15,2 9-34-15,0 9-51 16,2 8-70-16</inkml:trace>
  <inkml:trace contextRef="#ctx0" brushRef="#br0" timeOffset="167724.2734">24906 13247 686 0,'-4'0'9'0,"-2"0"57"16,1 0-34-16,3 3-27 15,1 11 5-15,-1 2-2 0,0 8-5 16,2 0 1-16,0 2 0 16,0 0-4-16,0 2 2 15,2-3-1-15,3-2-2 16,2-7 2-16,4-2-1 16,2-3-1-16,3-8 0 15,2-3 2-15,2-3 1 0,2-10 0 16,-3-5-1-16,-1-2 3 15,-4-4 16-15,-3-2-2 16,-7-5-3-16,-4-1-2 16,-2 2-5-16,-11 1-4 15,-3 5-2-15,-4 4-4 16,1 8 1-16,1 0-53 0,4 0-87 16,4-4-356-16</inkml:trace>
  <inkml:trace contextRef="#ctx0" brushRef="#br0" timeOffset="168176.4717">25279 13014 627 0,'-5'0'63'0,"2"0"29"16,4-7-47-16,17 0-30 15,9-3 3-15,7 3-7 16,5 1-7-16,8 0-4 0,-1 0 1 15,2 5-2-15,-4-1-34 16,-6 0-46-16,-5 2-45 16,-12-2-117-16</inkml:trace>
  <inkml:trace contextRef="#ctx0" brushRef="#br0" timeOffset="168363.968">25579 12855 561 0,'-4'-9'83'0,"4"2"-19"0,0 3 9 16,0 4-43-16,0 0-3 16,4 10-17-16,2 9 0 15,-3 6-1-15,4 5-3 16,-3 6-4-16,-1 5-1 16,2 3 1-16,1-1-6 15,1-4-65-15,4-6-150 0</inkml:trace>
  <inkml:trace contextRef="#ctx0" brushRef="#br0" timeOffset="168869.2346">26301 12389 526 0,'5'-14'68'0,"-1"3"25"15,-3 8-23-15,3 3-15 16,-4 9-34-16,0 12-17 0,0 15 6 15,-9 12 8-15,-7 11 5 16,-4 10 8-16,-3 13-1 16,2 10-14-16,-3 4-8 15,8 2-6-15,9-2-2 16,7-5 2-16,3-14-5 0,17-12 4 16,11-14-17-16,10-14-10 15,6-16-27-15,8-12-56 0,4-9-158 16</inkml:trace>
  <inkml:trace contextRef="#ctx0" brushRef="#br0" timeOffset="171125.2102">26543 12733 505 0,'-13'0'39'16,"5"-6"37"-16,2-2-22 16,6 3-29-16,0 0-14 15,6 1-9-15,5 0-3 0,-1 3-2 16,4-1 4-16,0 2-3 15,-1 0 3-15,-1 0-1 16,-5 0 0-16,-2 0-1 16,-3 2 1-16,-2 1-1 15,0-1 1-15,-5 0 1 16,-1-2 0-16,1 2 0 16,-3 0-1-16,5-2 0 0,-1 0-9 15,4 0-27-15,0 0-39 16,0 0-59-16,7-8-203 15</inkml:trace>
  <inkml:trace contextRef="#ctx0" brushRef="#br0" timeOffset="172426.9781">26935 12635 369 0,'0'-3'33'15,"0"-1"31"-15,2 1-12 16,-2-3-21-16,0 3-11 16,0 3-6-16,-11-2-3 15,-3 2-5-15,-5 0-2 0,-3 0-2 16,-7 5-1-16,-6 4 4 15,-3 0 13-15,-3 2 3 16,-2 2-7-16,-2-3 1 16,4 1 4-16,-1 0 9 15,8-3 2-15,7-2-13 16,6 1-7-16,5-2 0 0,7-1-5 16,6 0-3-16,3-3-1 15,0-1-3-15,3 2 4 16,11-2-1-16,8 0 0 15,5 0 1-15,7 0-2 16,3 0 0-16,4 0 1 0,-4 0-2 16,-3 0 0-16,-7 3 3 15,-8 8-3-15,-6 2 0 16,-6 3 1-16,-7 2-1 16,0 3 1-16,-8 2 1 15,-7 2 0-15,-9 0 0 0,-2-3-1 16,-3-2 3-16,-3-3-1 15,2-3 4-15,3-1 3 16,6-6 5-16,8-3-7 16,5-3-4-16,8-1-1 15,0 0-2-15,8 0-1 0,11 0 2 16,2 0 0-16,13 0 0 16,2-1 0-16,8-1-1 15,4-1 2-15,2-1-2 16,8 0 0-16,-8 0 0 15,-1 3 1-15,-5-1-2 16,-7 2-12-16,-11 0-59 0,-8 0-53 16,-7 0-75-16</inkml:trace>
  <inkml:trace contextRef="#ctx0" brushRef="#br0" timeOffset="173255.042">27242 12696 600 0,'-8'-9'19'15,"5"0"43"-15,3 0-14 16,0 6-34-16,11-2-7 0,1 3-6 16,4 2-1-16,2 2 1 15,3 10-2-15,-4 4 1 16,0 6 1-16,-9 2-3 15,-4 3 1-15,-4-2 2 16,0 2-1-16,-9-4 1 16,-1-5 0-16,0-8 1 0,3-2 1 15,5-8 10-15,2 0 3 16,4-15 3-16,11-2-16 16,4-10-1-16,4-2 2 15,1-3-1-15,0-4 0 16,-5 3 2-16,-4 2-1 0,-7 5 6 15,-6 4 4-15,-2 10-2 16,0 4 0-16,-9 7-7 16,1 1-5-16,0 10 0 15,2 7 0-15,3 4 0 16,3 4-2-16,0 2 2 0,9 1 0 16,4 4 1-16,1-1-3 15,4 2-29-15,-1-2-37 16,2-5-80-16,0-1-184 15</inkml:trace>
  <inkml:trace contextRef="#ctx0" brushRef="#br0" timeOffset="173645.6406">27624 12987 621 0,'-1'-5'43'0,"1"-2"41"16,0 3-37-16,3 4-33 15,6 0-3-15,2 4-6 16,0 10-5-16,-1 4 3 16,-2 2 2-16,1 4 0 15,-4-1-2-15,-2 0-1 0,-1-1-1 16,-2-6 0-16,0-4 1 16,0-4-2-16,0-6 2 15,0-2 0-15,0 0 3 16,0-13-1-16,0-3-1 15,5-5 5-15,3-4 0 0,4 0 1 16,1 0-2-16,2 3 0 16,-2 2 0-16,2 7 1 15,-1 7-3-15,3 2-2 16,0 4 2-16,0 2-5 16,-2 12 2-16,0 4-1 15,-2 6-1-15,-4 2-2 0,-4 3 5 16,-5 1-3-16,0-1-23 15,0-4-38-15,0-10-140 16</inkml:trace>
  <inkml:trace contextRef="#ctx0" brushRef="#br0" timeOffset="174411.2045">26547 13346 497 0,'-12'-4'16'0,"2"1"42"0,5-2-17 15,3 1-12-15,2 4 3 16,0 0-19-16,7 0-5 15,5 6 9-15,-2 8 3 16,0 1 2-16,0 3-13 16,-6 1 1-16,-4 1 2 0,0 2-4 15,-2-5-5-15,-8-1 0 16,0-3-1-16,1-2 0 16,4-6 3-16,3-5 0 15,2 0 0-15,2-6-1 16,10-10-2-16,2 1 0 0,2-8-2 15,3 1 0-15,-2 0 0 16,0 3 1-16,-5 4 0 16,-2 3 1-16,0 6 2 15,-3 3 0-15,-3 3 0 16,3 4-2-16,-2 10 2 16,3 0-2-16,0 8-1 15,1-1-1-15,-1 4 0 0,-1 2 0 16,0 0 1-16,0-4 1 15,-2-2-4-15,5-7-22 16,0-3-24-16,2-9-45 16,1-2-85-16</inkml:trace>
  <inkml:trace contextRef="#ctx0" brushRef="#br0" timeOffset="174614.3281">26908 13319 631 0,'-13'-4'41'16,"3"-2"8"-16,3 1-1 16,5 1-31-16,2-2 8 15,9 2-21-15,11 1-5 16,4 0 1-16,5 3 0 16,1 0-44-16,-4 6-49 0,-3 5-56 15,-9 2-230-15</inkml:trace>
  <inkml:trace contextRef="#ctx0" brushRef="#br0" timeOffset="174770.5792">26874 13472 623 0,'-11'2'70'0,"7"-2"-1"16,4 0-37-16,9 0-26 16,11-3-3-16,5-3 0 15,6 0-3-15,3-2 0 16,2 4-3-16,-2 1-77 0,-2-1-13 15,-3-2-75-15</inkml:trace>
  <inkml:trace contextRef="#ctx0" brushRef="#br0" timeOffset="174958.6965">27192 13351 621 0,'-4'-9'57'15,"-1"3"36"-15,3 3-42 16,2 3-14-16,0 0-16 15,0 9-16-15,0 10-7 0,0 3 5 16,0 10-3-16,0 3-1 16,0 1 2-16,0 2 1 15,2-1-3-15,1-5-45 16,3-10-117-16,4-12-464 16</inkml:trace>
  <inkml:trace contextRef="#ctx0" brushRef="#br0" timeOffset="175771.153">26549 12330 606 0,'-4'-1'44'0,"2"1"6"15,1 0 9-15,1 3-54 0,0 13-8 16,0 8 2-16,0 6 2 16,0 3 0-16,0 1-2 15,-2 4 3-15,-3-6-2 16,-1-4 0-16,0-8 1 0,3-6 0 16,-1-8-1-16,3-6 4 15,1-4 2-15,0-12 3 16,0-5-4-16,5-8-4 15,4-4 1-15,2-5-2 16,-2 1 0-16,1-3 0 16,0 6 0-16,-3 4 0 15,-2 9 1-15,0 1 0 0,-1 11 3 16,0 6-1-16,0 3 0 16,-1 0-6-16,2 12 2 15,0 6 1-15,2 3 2 16,5 4 2-16,0 2 2 0,3-2 3 15,1-2-1-15,4-3-1 16,1-4 0-16,4-6-3 16,0-2 3-16,0-8 6 15,1 0-4-15,-2-10 0 16,0-7-1-16,-4-6-2 0,-6-2-3 16,-1-5-1-16,-8-1-1 15,-3 1 0-15,-2-1-16 16,0 5-26-16,0 1-66 15,0 0-230-15</inkml:trace>
  <inkml:trace contextRef="#ctx0" brushRef="#br0" timeOffset="176334.6327">28062 12323 468 0,'-8'-5'144'0,"-3"-1"-85"16,1 3 6-16,7-1-21 15,3 3 3-15,0 1-16 16,5 0-19-16,14 8-10 16,6 12 2-16,9 10 7 15,5 10-3-15,5 8-2 0,-1 7 2 16,-6 11-1-16,-3 9 3 16,-7 9 2-16,-12 9 0 15,-6 7-3-15,-9 7-1 16,-13-2-5-16,-8-3-1 0,-10-11-1 15,-3-8 0-15,-4-11 0 16,0-12 0-16,1-12-1 16,1-6 0-16,5-17-17 15,6-11-18-15,8-14-38 16,7-13-177-16</inkml:trace>
  <inkml:trace contextRef="#ctx0" brushRef="#br0" timeOffset="177227.9123">28513 12611 561 0,'-20'0'119'15,"5"-4"-102"-15,3-2 31 16,9 3-26-16,3 3-6 16,3 0-13-16,9 0-4 15,-2 9 0-15,2 5 3 16,0 4-3-16,-7 2 1 0,-3 3 1 15,-2 2-2-15,0-5 2 16,0 1-1-16,-4-5 2 16,2-5 8-16,2-3 3 15,0-4-2-15,0 0-4 0,2-4-1 16,5 0 6-16,3 0 3 16,2-4-10-16,-2-1-3 15,-1-2 0-15,1-1-3 16,-3 1 4-16,-4 0-3 15,-1 2 1-15,0-2 1 0,-2 3-2 16,0 0 0-16,0 4 4 16,0-1-3-16,0-3 2 15,1 3-1-15,3-1-4 16,0 2 1-16,0-2 1 16,-1 2 1-16,2 0-3 0,-3 2 2 15,2 6-3-15,-3 0 5 16,3 4-2-16,-1-1-2 15,4 0 4-15,0 1-3 16,1-1 1-16,7-4 2 0,1-4-2 16,2 1 0-16,5-4 3 15,-1 0-2-15,1-5 2 16,1-6 1-16,-5-3-3 16,-3-4 1-16,-3-3 3 15,-6-5 4-15,-3 0 1 16,-4-4-5-16,0-3-2 15,-3 1 1-15,-5 0-2 0,-1 2 2 16,0 7-2-16,0 3 0 16,3 6-1-16,1 6 0 15,2 5-2-15,1 3 0 16,2 0-34-16,0 0-17 16,7 3-42-16,8-1-137 0</inkml:trace>
  <inkml:trace contextRef="#ctx0" brushRef="#br0" timeOffset="177822.1464">29073 12935 629 0,'4'-5'44'0,"-2"0"50"16,-2-1-25-16,5 4-29 0,-3 2-6 16,-1 0-12-16,-1 0-13 15,0 11-1-15,0 5 1 16,0 5 0-16,0 4-1 15,0 2-5-15,0 0-1 0,-1 1 0 16,-1-3-3-16,2 0-5 16,0-5-49-16,0-9-83 15,0-11-567 1</inkml:trace>
  <inkml:trace contextRef="#ctx0" brushRef="#br0" timeOffset="178431.4892">29350 12546 437 0,'-17'0'228'16,"2"0"-170"-16,3 0 17 0,4-2-39 16,8-3-8-16,8-4-13 15,14 2-15-15,10 0 0 16,10-2-2-16,6 4 4 15,3-1-10-15,-3 6-50 16,-4 0-48-16,-10 2-33 16,-11 7-89-16</inkml:trace>
  <inkml:trace contextRef="#ctx0" brushRef="#br0" timeOffset="178556.4715">29382 12667 442 0,'-30'11'193'0,"16"-5"-139"16,14-5 13-16,5-1-56 15,27 0-3-15,16 0 0 16,15-7-5-16,11-4-3 16,5-3-93-16,2-7-194 15</inkml:trace>
  <inkml:trace contextRef="#ctx0" brushRef="#br0" timeOffset="179247.5185">30711 12293 549 0,'15'-13'51'0,"-5"-1"16"16,-3-2 9-16,-3 0-44 15,-4 2 7-15,0-1-15 16,-7 3-8-16,-11 3-10 16,-7 4-5-16,-7 3 0 15,-7 2-2-15,-5-2 0 16,1 9 3-16,-4 2-3 0,6 5 0 16,4 1 3-16,6 1-4 15,6 3 1-15,8-1 1 16,10 2 0-16,7-2 0 15,7 0 0-15,17 1-1 0,6-3 1 16,6 0 0-16,1 1 0 16,4-3 0-16,-9-3 0 15,-5 1 1-15,-10-5 2 16,-6 0 3-16,-11-1-5 16,0 2 3-16,-14-1 8 0,-8 3-2 15,-5 2-3-15,-7 4-6 16,2 0 1-16,-1 0-1 15,6 2-2-15,5-2 4 16,9-2-1-16,11-1 2 16,4-4-1-16,19-2-2 15,15-2 5-15,11-1-3 0,14-4-2 16,7 0-2-16,2 0-6 16,3-9-38-16,-2-7-92 15,-5-9-479-15</inkml:trace>
  <inkml:trace contextRef="#ctx0" brushRef="#br0" timeOffset="180169.3195">31371 12125 708 0,'-7'-9'11'15,"4"-3"20"-15,-1 5 26 0,4 1-32 16,0 5-13-16,0 1-7 16,2 3-7-16,5 12 0 15,3 0 3-15,4 6-2 16,2 0 1-16,3 0 0 0,5-2-1 16,0-1 2-16,3-3-1 15,-4-5-1-15,-2-3 2 16,-1-5-1-16,-1-2-1 15,-4 0 3-15,-3-9-1 16,-2-3 0-16,-1-4 1 0,-6-6-1 16,-1 3 2-16,-2-6 1 15,0 1 4-15,0 5-1 16,-5 1 1-16,0 7 2 16,1 1-1-16,2 10-5 15,1 0-1-15,1 7-4 16,0 12 0-16,5 8 1 0,2 3 1 15,1 8-2-15,4 5 1 16,-2 0 1-16,-5-2-1 16,-3 1 2-16,-2-6 3 15,-2-2 0-15,-11-9 2 0,-2-5-3 16,-3-6 2-16,2-7-2 16,-2-5-2-16,3-2-1 15,5-2 1-15,5-9-2 16,5-1-14-16,0-1-21 15,7 3-27-15,10 1-89 16,7 0-134-16</inkml:trace>
  <inkml:trace contextRef="#ctx0" brushRef="#br0" timeOffset="180559.9232">31788 12621 732 0,'-8'7'15'16,"4"-1"50"-16,4 3-38 16,0-1-13-16,4 3-2 15,3 0-2-15,-2 1-5 0,0-1-2 16,1-2 0-16,-6-2-2 16,2-2 0-16,-2-1 2 15,2-4-3-15,-1 0 1 16,5 0 5-16,1-9-1 15,4-2-2-15,1-6 0 16,7-3 1-16,1-1 5 0,1-3 1 16,0 5-1-16,0-1 0 15,1 7-4-15,-2 5-2 16,-2 4 3-16,-2 4 0 16,-2 4 1-16,-1 10-5 15,-6 4-1-15,2 5 1 16,-6 2-1-16,1 2 0 0,0-2 1 15,0 1-2-15,3 0-7 16,-2-7-46-16,0-4-96 16,0-9-589-16</inkml:trace>
  <inkml:trace contextRef="#ctx0" brushRef="#br0" timeOffset="181294.2459">30234 12951 529 0,'3'0'181'16,"4"0"-140"-16,-2 0 2 0,1 0-31 15,2 2-7-15,-5 14-4 16,-3 2 0-16,0 5 2 15,0 4 1-15,0 3-1 16,-2-1 0-16,1-1 0 0,1-2 0 16,0-7-1-16,0-3-1 15,0-7 1-15,0-3 2 16,3-6-1-16,6 0 0 16,1-13 8-16,0-3-7 15,2-5-2-15,3-7 1 16,-3 2-1-16,0 1 1 15,3 1 0-15,-3 4 2 0,1 3 2 16,-2 7-3-16,1 4 1 16,-1 6 2-16,0 0-2 15,2 11-3-15,-4 6-1 16,-2 7 0-16,1 2 1 16,0 5 2-16,-2-1-2 15,-3 1 2-15,0-5-3 0,1-1-1 16,3-5 1-16,4-8-6 15,3-5-23-15,6-7-24 16,-1 0-87-16,3-15-142 16</inkml:trace>
  <inkml:trace contextRef="#ctx0" brushRef="#br0" timeOffset="181497.3502">30756 12965 467 0,'-15'-3'183'15,"2"-2"-140"-15,1 3 34 16,5 0-50-16,5 0-3 16,2 1-11-16,2 1-13 15,15 0 0-15,0 0 0 16,7 0 2-16,1 1-4 16,2 8-51-16,-6 2-33 0,-3 0-35 15,-5 1-38-15,-6 1-105 16</inkml:trace>
  <inkml:trace contextRef="#ctx0" brushRef="#br0" timeOffset="181684.837">30835 13058 408 0,'-21'9'70'0,"-1"1"13"16,0-2-11-16,2-1-23 15,6 1 2-15,4-1-5 16,5-2-15-16,5-2-20 16,5 0-4-16,12-3-3 15,10 0 2-15,4 0-4 0,6 0-2 16,3 0 1-16,-4-8-5 15,2 1-29-15,-3-4-24 16,-2-1-36-16,-4-3-44 16,-4 0-142-16</inkml:trace>
  <inkml:trace contextRef="#ctx0" brushRef="#br0" timeOffset="181846.219">31120 12990 413 0,'0'-5'76'16,"0"3"19"-16,0 2-11 15,-3 0-32-15,1 0-2 16,0 2-9-16,2 9-18 15,0 1-5-15,0 5 1 0,0 2-5 16,5 2-7-16,2 1-2 16,-1 3-4-16,0-4 1 15,2 1-1-15,2-1-36 32,2-10-69-32,0-6-162 0</inkml:trace>
  <inkml:trace contextRef="#ctx0" brushRef="#br0" timeOffset="182799.2408">30434 11683 713 0,'-12'8'8'16,"-1"2"-5"-16,-1 6 6 0,-1 8-6 15,3 0 2-15,-2 5 3 16,-2-1 2-16,5-3 0 16,0 0-1-16,2-9-6 15,0-1 0-15,2-8-1 16,3-3 2-16,0-4 10 16,3 0 9-16,1-10 2 0,3-6-19 15,9-7-5-15,3-6 1 16,2-4 1-16,4-6-3 15,2 1 1-15,-3 1 0 16,2 2 0-16,-6 5 4 16,-1 7 2-16,-5 9 2 0,-3 3-2 15,-2 7-1-15,-3 4-5 16,-2 0-1-16,2 11-4 16,-2 7 4-16,4 5 1 15,0 4-1-15,-1 1 0 0,4 3 1 16,5 0-1-16,3-7 0 15,1 1 1-15,2-5-1 16,4-6 0-16,-1-2 1 16,3-7 0-16,-4-5 5 15,-1 0 1-15,1-12 1 16,-2-7 0-16,0-8-3 0,-5-7 0 16,-3-4 0-16,-1-4-2 15,-6-1 1-15,-3 4-1 16,0 3-3-16,-1 7 1 15,-10 8-1-15,-1 7-1 16,4-1-28-16,5 2-73 0,3-5-309 16</inkml:trace>
  <inkml:trace contextRef="#ctx0" brushRef="#br0" timeOffset="189822.8241">10181 8392 481 0,'-6'0'3'16,"-1"0"3"-16,6 0 23 15,-1 0-11-15,2 2-16 16,0 3-3-16,0 2 0 0,0 4 0 16,0 1 2-16,0 1-2 15,0 3 2-15,-2 3-1 16,-1 3-1-16,-3-2 2 16,-2 1-2-16,3-1 1 15,0-6 1-15,-2-5-1 16,7-5 6-16,0-4 49 15,16-18 23-15,14-13-38 0,17-11-13 16,21-14-10-16,22-8-7 16,20-8-7-16,8-8-4 15,-3-11-69 1,-8-7-443-16</inkml:trace>
  <inkml:trace contextRef="#ctx0" brushRef="#br0" timeOffset="195485.5126">32350 12307 496 0,'-7'-5'16'16,"0"-3"60"-16,2 4-15 15,2 0-36-15,1 2-6 16,2-2 3-16,0 4-2 15,9-1-5-15,12 1-14 0,12 0 4 16,11 0 4-16,14 0 0 16,6 0-5-16,6 1-3 15,2 3 0-15,-7-1 0 16,-11 1-2-16,-11-4 2 16,-11 0-65-16,-18 0-51 15,-8 0-94-15</inkml:trace>
  <inkml:trace contextRef="#ctx0" brushRef="#br0" timeOffset="195797.9827">32694 12090 535 0,'-15'-11'6'0,"1"0"73"16,5 4-27-16,0 4-19 15,7-1 1-15,2 2-5 0,5 2-20 16,14 0-11-16,8 6 3 16,5 8-1-16,0 5 1 15,2 8-1-15,-7 3 1 16,-4 4 0-16,-6 2-2 16,-10 3 3-16,-4 2 4 15,-3-2-2-15,-3 1 1 16,-11 0-4-16,-6 0 2 0,-6-3 0 15,-3-4-1-15,7-3-3 16,2-8-53-16,11-7-59 16,9-9-94-16</inkml:trace>
  <inkml:trace contextRef="#ctx0" brushRef="#br0" timeOffset="196094.8509">33371 12205 293 0,'10'-11'262'16,"1"1"-259"-16,2 5 39 15,-4 3 12-15,1 2-8 0,0 2-18 16,-3 12-15-16,-4 4-1 15,1 5 9-15,-3 4-3 16,-1 3-4-16,-3 1 1 16,-7-1-7-16,-2 2-4 0,0 0-2 15,0-4-2-15,2-1 2 16,3-4-1-16,0-3-46 16,2-9-83-16,-3-6-104 15</inkml:trace>
  <inkml:trace contextRef="#ctx0" brushRef="#br0" timeOffset="196825.8401">33373 12004 153 0,'-2'-11'267'0,"-1"0"-225"0,0-1 37 16,-1 3-26-16,-1 4-19 15,-5-2 4-15,-5 7-20 16,-1 0-13-16,-6 2-1 0,-3 11-2 16,0 6-1-16,0 9 2 15,0 8-3-15,0 7 0 16,3 8 2-16,3 1-2 16,-3 3 2-16,2 2 2 15,4-3 0-15,3-6 2 16,6-1-2-16,4-1-1 0,3-5 1 15,5-3-4-15,13-5 2 16,9-6-1-16,4-4-1 16,8-8 1-16,7-8 1 15,6-7 3-15,6-6 9 0,-2-13 16 16,3-8-7 0,-3-9-4-16,-3-8-3 0,-6-4-5 15,-4-8-3-15,-11-3-3 16,-8 0-2-16,-17-1 1 15,-7-3 3-15,-21 8 2 16,-14 7-1-16,-6 9-10 0,-7 10 3 16,-4 15-3-16,-6 12-19 15,-1 2-100-15,-2 0-221 16</inkml:trace>
  <inkml:trace contextRef="#ctx0" brushRef="#br0" timeOffset="201176.1619">4783 10879 548 0,'-24'-11'1'16,"-5"0"2"-16,-5 0 6 15,2 1-2-15,-2 3-5 16,-2-3-1-16,-3 3 0 15,-3 0-1-15,-2 2 1 0,-2 2-1 16,-3 3 0-16,-9 0 2 16,1 5-1-16,-10 7-1 15,-1 3-1-15,-5 2 1 16,-8 3 0-16,-2 1 2 16,-3 8 3-16,-6 1 17 15,0 6-7-15,-3 5-1 0,4 4 1 16,-3 5-6-16,-1 1-4 15,7 6 1-15,1 4-4 16,6 3 0-16,6 2-1 16,6 4-1-16,4 2 1 15,11 1 0 1,6-2-3-16,9-3 3 0,4-1-1 16,11 1-1-16,9-6 2 0,8-2-1 15,7-3-2-15,5-2 2 16,15-5-1-16,11-4-1 15,6-5 1-15,9-7-2 16,8-8 3-16,11-6 0 16,9-5 1-16,3-8 0 15,8-4 0-15,1-3-1 0,0 0 1 16,-2 0-1-16,-5 2-1 16,-4 7 2-16,-4 7-1 15,-5 7-1-15,-1 4 1 16,0 8-1-16,-1 6 1 15,4 6 1-15,-2 3-1 16,5 7 0-16,2 4 1 0,2 1-1 16,0 1 2-16,8-3-1 15,-2-6-1-15,8-8 1 16,4-12 0-16,4-11-3 16,8-7 4-16,-2-9-1 0,11-7-1 15,1 0 1-15,3-10-2 16,5-8 1-16,6-4 2 15,0-3-3-15,2-5 3 16,3 2-2-16,1-4-3 16,1 1 4-16,-5 8 0 15,3 2-1-15,-7 8 0 16,-1 8 0-16,-6 5-1 0,-3 0 2 16,-4 12-1-16,-2 6 0 15,-2-2 1-15,-1 4-2 16,0-4 1-16,-4 0 1 15,4-4-1-15,2-4 0 0,-1-5 1 16,2-3-2-16,5-1 2 16,-3-18-2-16,1-6 0 15,3-7 2-15,0-4-2 16,-6-4-1-16,1-3 3 0,-9 4-1 16,-1 1-1-16,-7 6 2 15,-4 2-2-15,-1 4 2 16,-2 5 0-16,-6 0-2 15,1 7 3-15,-2 1-3 16,-2 6 2-16,-2 3-1 16,-2 4-1-16,-1 0 1 0,-4 7 1 15,-2 3-1-15,-3-3-1 16,0-4 2-16,-4-3-1 16,-4-9 1-16,3-12 0 15,-3-13 0-15,2-5 0 16,1-8 0-16,-5-5-2 15,1-3 4-15,-9-4-3 0,-10-3 1 16,-5-1-1-16,-8-2 0 16,-8-3 1-16,-7 0 1 15,-3 0-2-15,-5 4 2 16,-1 3 0-16,0 10-4 0,-3 5 4 16,-10 10-2-16,1 7 2 15,-5 9 6-15,-2 8 1 16,-3 1 0-16,0 4-4 15,1 2-4-15,-4 2 0 16,1-3 0-16,1-1-2 0,-3-2 1 16,6-9 0-16,-2-4 0 15,2-6 1-15,0-8-1 16,-1-6-1-16,-1-5 3 16,-3-3-2-16,-3-5-1 15,-5 1 3-15,-5-1-1 16,-1-4-2-16,-12 2 3 15,1 0-3-15,-12 2 1 0,-6 3 1 16,-7 2 0-16,-8 5 6 16,-2 2-3-16,-7 6-2 15,-3 4 0-15,-6 2 0 16,-1 2-3-16,-2 7 2 16,-4 2-1-16,-3 2 0 0,1 6 8 15,-5 1-3-15,3 4 3 16,-4 1-1-16,1 5-8 15,-2-1 4-15,5 2-2 16,-3 0-1-16,1 0 2 0,2 0-3 16,2 5 2-16,0 4-1 15,3 2-1-15,-2 3 2 16,6 2-1-16,1 0-1 16,-1 2 2-16,4 0 0 15,0-1-3-15,3-4 2 16,4-3 1-16,2 2-1 0,2-4 1 15,3-1 0-15,3 1-3 16,1 1 3-16,-2-3-1 16,3 1 0-16,-3-1 1 15,2 0-2-15,1 0 1 0,-1 1 0 16,-4 1 1-16,1-2-1 16,-4 4-1-16,-7 3 0 15,-5-4 3-15,-5 5-2 16,-8 0 0-16,-11 0 0 15,-12 2 1-15,-14 0-2 16,-14 2 3-16,-18 1-3 0,-15 1 0 16,-18-1-103-16,-23-2-473 15</inkml:trace>
  <inkml:trace contextRef="#ctx0" brushRef="#br0" timeOffset="205526.7252">4386 14200 323 0,'0'0'19'15,"-2"0"35"-15,0 0 19 0,1 0-21 16,-1-4-10-16,-2-1 8 15,1-2 4-15,0 3-18 16,-6-1 3-16,-1-1-10 16,1 0-8-16,-1 2-2 15,-1 0-8-15,0 1-5 0,3 1-2 16,0 0-1-16,1 2-2 16,0 0 1-16,1 0-4 15,1 0 3-15,1 0-2 16,0 0 0-16,3 2 1 15,1 0 1-15,-4-2-2 0,4 0 2 16,0 1 0-16,0-1 1 16,0 0 3-16,0 0 0 15,0 0-2-15,0 0-2 16,0 0-1-16,0 0-1 16,0 0-2-16,5 0 1 15,5 0-15-15,0 0-32 0,3 0-36 16,1-3-17-16,0-2-50 15,1-1-206-15</inkml:trace>
  <inkml:trace contextRef="#ctx0" brushRef="#br0" timeOffset="205902.226">4362 14127 127 0,'1'0'34'0,"-1"0"-26"15,0 0 42-15,0 0 0 16,0 0 22-16,0 0-19 0,0 0-4 16,0-4-10-16,0 4-18 15,-1 0 1-15,-4-2 2 16,3 0 6-16,1-1 7 15,1 1-10-15,-2-1-8 16,0 1-1-16,2-2-3 16,0 4 2-16,0-3 0 15,0 3 0 1,-2-2-7-16,2 2-1 0,0 0-2 0,0 0-3 16,0 0-1-16,0 0-4 15,0 0-1-15,0 0 1 16,0 0 1-16,0 0 0 0,0 2 0 15,0 1-48-15,0-1-113 16</inkml:trace>
  <inkml:trace contextRef="#ctx0" brushRef="#br0" timeOffset="210513.7392">5040 13907 213 0,'-8'-9'280'0,"0"1"-261"16,-4-3 39-16,-5 0 18 15,0 0-41-15,-7 2-6 16,-7 2 2-16,-3 2-11 0,-8 5-8 16,-4 0-1-16,-6 0-3 15,-4 2-2-15,3 5 2 16,1 0-5-16,6 0 0 16,9 0-1-16,8-1-4 15,8 1 4-15,10 2-1 0,7-2-1 16,4 1-2-16,13 4 1 15,10-2 0-15,6 2 0 16,5 1 3-16,1 3-3 16,-1 2 3-16,-4 1-2 15,-6 5 0-15,-3 2 2 0,-13 5-3 16,-4 1 3-16,-4 5-1 16,-16 3-2-16,-13 3 4 15,-3-1-3-15,-5 3 0 16,-4-2 2-16,4-8-2 15,5-4 1-15,6-10 0 16,11-5-1-16,8-7-2 0,7-7 3 16,7-2-4-16,16-4 5 15,9-4 18-15,9-9-2 16,8-1-5-16,3 3-8 16,5-3-4-16,-3 4 3 15,-1 3-2-15,-5 5 0 0,-3 3 0 16,-6 3-15-16,-1 0-33 15,-11 3-76-15,-9 1-109 16</inkml:trace>
  <inkml:trace contextRef="#ctx0" brushRef="#br0" timeOffset="211553.4048">5622 13770 616 0,'-11'-15'9'16,"-1"0"60"-16,5 4-2 16,-1 2-26-16,1 5-20 15,5 4-3-15,-1 2-1 16,1 18-13-16,0 14-7 0,2 16 7 16,-2 19 0-16,1 13 0 15,1 14 2-15,0 8-4 16,0-2-2-16,0-4 0 15,7-14-14-15,6-9-20 16,4-18-8-16,7-16-27 0,3-16-37 16,3-20-92-16</inkml:trace>
  <inkml:trace contextRef="#ctx0" brushRef="#br0" timeOffset="212116.3136">5943 14034 579 0,'-16'-11'82'0,"3"-1"-57"16,1 1 39-16,3 4-36 15,5 3-7-15,1 4-10 16,1 0-2-16,0 13-12 15,2 6 2-15,0 8 0 0,0 4-1 16,0-1 3-16,2 0 0 16,5-1-2-16,1-8 2 15,-1-3-2 1,0-7 0-16,0-4 2 0,0-7-4 0,4 0 2 16,-2-7 4-16,-2-8-1 15,4-1-1-15,-2-2 0 16,-1 1-1-16,2 1 1 15,-5 3 0-15,1 4-1 16,-5 4 1-16,1 5 2 16,0 0-5-16,3 7 2 0,0 7-1 15,1-1 1-15,3 5 0 16,0-2-2-16,4-2 4 16,1-2-1-16,1-1-2 15,2-6 1-15,0-5-1 16,0 0 0-16,-2-1 5 15,-3-10-3-15,-1-5 0 0,-2-4 1 16,-5-3 9-16,-1-6-4 16,-3 1 4-16,0-2-5 15,-7-2 0-15,-4 3-1 16,2 4-5-16,2 3 1 0,0 10 0 16,7 3-24-16,0 6-52 15,0 3-171-15</inkml:trace>
  <inkml:trace contextRef="#ctx0" brushRef="#br0" timeOffset="212491.2926">6386 14275 663 0,'-12'9'11'0,"-3"1"25"15,5 5-6-15,3 1-19 16,0 3 6-16,7 6-12 16,0-3-2-16,0 3-3 15,5-2 3-15,4 0-5 16,1-3 3-16,2-4 0 0,-2-2-2 16,3-5 3-16,-2-4-3 15,1-3 1-15,1-2 2 16,-1-5-1-16,3-11 2 15,-6-4-1-15,1-5 0 16,-2-7 14-16,-6-2 0 0,-2 1-2 16,-6-4-1-16,-8 5-1 15,-5 9 5-15,2 9-3 16,-5 8-14-16,5 6-3 16,0 2-23-16,5 6-91 15,1-5-254-15</inkml:trace>
  <inkml:trace contextRef="#ctx0" brushRef="#br0" timeOffset="213230.0986">6688 14121 236 0,'-12'6'424'0,"2"-4"-386"16,5-1 25-16,5-1-25 15,0 2-12-15,10-2-29 16,9 0 4-16,10 2-2 0,7-2 4 16,4 0-5-16,4 0 2 15,5-4 0-15,-4-3-31 16,-8-3-33-16,-5 0-49 16,-8-4-151-16</inkml:trace>
  <inkml:trace contextRef="#ctx0" brushRef="#br0" timeOffset="213417.5662">6893 14003 616 0,'-8'-6'22'15,"0"0"22"-15,4 2 19 16,4 4-31-16,0 2-9 0,4 12-22 16,4 8 5-16,0 3-1 15,1 9 1-15,4 3-1 16,-4 6-3-16,0 4-1 15,-3-7-40-15,2 0-102 16,-1-8-204-16</inkml:trace>
  <inkml:trace contextRef="#ctx0" brushRef="#br0" timeOffset="213964.4266">7289 13868 637 0,'-8'-3'117'16,"-6"-12"-66"-16,-3 15 8 15,7 0-34-15,-1 9-14 16,3 9-10-16,5 3 1 0,3 8-2 16,0 3 2-16,8 6-1 15,2-5-1-15,2 1 1 16,1-5 0-16,1-6-3 15,0-5 2-15,-2-9 0 16,0-6-3-16,-1-3 3 0,-2-1 0 16,0-12 3-16,-1-8 1 15,-1-1-3-15,-1-4 1 16,-2 0-1-16,-1 3-1 16,-1 6 1-16,0 4-1 15,1 6-1-15,-2 7 2 0,1 0-4 16,0 7-3-16,1 9 6 15,3 4 0-15,2 1 0 16,-1 2 1-16,5-1-2 16,0-3 1-16,3-8-2 15,-1 2-2-15,2-10 3 16,0-3-3-16,0 0 3 0,0-7 2 16,1-9 0-16,-7-4-1 15,2-3 1-15,-7-7 0 16,-5-4 3-16,0-4 4 15,0 4 0-15,-12-1 3 0,4 6-6 16,-3 4-1-16,2 6-4 16,2 8 2-16,3 7-6 15,4 4-6-15,0 4-43 16,5 7-48-16,7 7-95 16</inkml:trace>
  <inkml:trace contextRef="#ctx0" brushRef="#br0" timeOffset="214183.1839">7701 14209 617 0,'0'5'97'16,"0"0"-39"-16,0 1-14 15,0 3-12-15,4 5-7 16,1 2-19-16,-2 7-4 0,3 4 1 15,1 2-2-15,-1 1-1 16,-3-3-7-16,1-4-86 16,-3-9-210-16</inkml:trace>
  <inkml:trace contextRef="#ctx0" brushRef="#br0" timeOffset="214921.9876">7842 13918 630 0,'-12'0'8'16,"5"-3"28"-16,4-3 8 15,3 4-10-15,0 2-9 16,10 0-20-16,9 4-6 0,2 7 0 15,4 4 1-15,0 5 0 16,-3 3 0-16,-2 4 0 16,-6-2-1-16,-5 0 1 15,-4-2 1-15,-2-5-2 16,-3-5 3-16,0-5-1 0,0-6 1 16,0-2 2-16,0-10 24 15,0-10-8-15,3-7-13 16,-1-8 0-16,1-5 5 15,-1-1 1-15,0 0-8 16,-1 6 1-16,1 4 0 16,0 10 0-16,-2 6 3 0,0 7 1 15,0 6-1-15,0 2-6 32,3 0-6-32,3 14 3 0,0 6-1 15,1 3 1-15,5 5 0 16,1 5 1-16,1 1-3 15,3 1 4-15,4 1-11 16,2-2-44-16,4-4-36 16,0-7-99-16,2-5-399 0</inkml:trace>
  <inkml:trace contextRef="#ctx0" brushRef="#br0" timeOffset="215281.3249">8327 14184 602 0,'-5'0'105'0,"0"0"-41"16,3 0-17-16,2 0-40 16,0 0 3-16,6 3-11 15,0 6 0-15,6 2 5 16,-2 3-4-16,1-3 0 0,-2 1 3 16,-3-3-4-16,-1-1 2 15,-2-6 0-15,-1-2-1 16,-2 0 4-16,2-10 4 15,-2-4-7-15,2-6-1 16,4-3 4-16,-1 2 2 0,4-4-2 16,1 5-4-16,2 3 0 15,-2 7 0-15,-1 5 1 16,2 5-2-16,-2 0 2 16,1 11-5-16,2 7 2 0,0 0 4 15,-2 3-3-15,5 0 3 16,-1 3-1-16,1-5-4 15,-1-3-52-15,2-9-119 16,-3-5-101-16</inkml:trace>
  <inkml:trace contextRef="#ctx0" brushRef="#br0" timeOffset="215562.5762">8534 13471 680 0,'17'-9'30'15,"5"9"20"-15,14 3-27 16,6 12 19-16,6 13-23 16,-1 11 3-16,-1 9-5 0,-7 7-6 15,-10 11 9-15,-12 9-7 16,-10 11-6-16,-7 0 0 15,-7 3-5-15,-12 2 0 16,-5-5 0-16,-1-4-2 16,0-10-12-16,4-12-39 15,3-12-101-15,3-21-239 0</inkml:trace>
  <inkml:trace contextRef="#ctx0" brushRef="#br0" timeOffset="215983.2313">9371 13971 660 0,'-14'0'49'0,"-1"0"31"16,6 0-16-16,4 0-23 16,5-3-10-16,9-2-20 15,13 1-12-15,8 0 3 16,13 1-1-16,4 1-1 16,3 2-5-16,6 0-39 0,-4 0-30 15,-4 0-67-15,-6-2-100 16</inkml:trace>
  <inkml:trace contextRef="#ctx0" brushRef="#br0" timeOffset="216498.7946">9810 13697 643 0,'-12'-20'48'16,"5"6"29"-16,2 1-43 15,3 8 2-15,1 3-15 16,1 2-15-16,0 2-7 15,7 9 0-15,1 3 0 0,6 4 2 16,-1-3-1-16,1 0 0 16,1-4 1-16,-3-2-3 15,2-6 3-15,-4-3-1 16,-1 0 0-16,-1-5 3 16,-1-9-2-16,-4-2 2 0,-1-6-1 15,-2 1 0-15,0 1 9 16,0 2 13-16,-4 4-11 15,-1 5-7-15,3 2-4 16,2 7-4-16,0 2 0 16,2 14-3-16,9 11 5 15,3 5-1-15,2 12 1 0,4 8-2 16,-1 7 4-16,0 7-2 16,-3-2 0-16,-5 4 1 15,-4-6-3-15,-6-6 3 16,-1-8-2-16,-1-9-5 0,-11-8-3 15,-3-8 6-15,-1-11 0 16,-2-7 5-16,-3-5 1 16,6-7 0-16,0-12-1 15,3-6 0-15,3-4 0 16,4-5-2-16,5 4-2 16,0-2 0-16,9 5 2 0,4 8-23 15,6-1-28-15,4 8-81 16,3 4-128-16</inkml:trace>
  <inkml:trace contextRef="#ctx0" brushRef="#br0" timeOffset="216877.236">10111 14225 514 0,'0'5'47'0,"0"-1"31"0,0-1-8 16,3 1-11-16,3 3-28 15,1-2-28-15,2 5 0 16,-4 0-3-16,3 1 1 16,-3-1 1-16,1-1-2 15,-5-1 1-15,1-6 0 16,-2-2 1-16,2 0 21 0,1-13 17 16,-1-3-29-16,8-5 4 15,-2-5 4-15,5 0-11 16,3-3-6-16,3 2-2 15,1 2 1-15,-1 6 5 16,-5 6 3-16,-2 6 4 16,-2 7 1-16,-2 0-9 0,-3 14-4 15,2 2 2-15,0 9-1 16,-4 2 0-16,-1 1-3 16,-2 5 1-16,0 2 1 0,0 1 0 15,-5 0-9-15,-3-8-39 16,4-10-63-16,2-9-508 15</inkml:trace>
  <inkml:trace contextRef="#ctx0" brushRef="#br0" timeOffset="218707.0485">5473 13479 451 0,'-8'-10'11'15,"-1"-3"40"-15,2 3 2 16,1 0-10-16,-4 0-16 16,5 3 1-16,-2-1-3 15,-2 3 5-15,1 5 1 0,1 0-13 16,-3 6-4-16,-1 16-4 16,-4 13-7-16,-2 11 4 15,-3 18-1-15,-2 16 0 16,-3 20 0-16,4 11 6 15,-1 10 3-15,4 2-3 16,9 2-4-16,9-3-7 16,3-14 3-16,23-8-7 0,8-11 3 15,15-11 0-15,12-16-33 16,8-15-83-16,13-18-122 16</inkml:trace>
  <inkml:trace contextRef="#ctx0" brushRef="#br0" timeOffset="219394.1917">10180 13350 701 0,'12'2'7'16,"8"-2"-7"-16,11 0 6 0,3 4 13 15,8 5-4-15,11 6 5 16,1 9 10-16,7 10-7 15,2 11 2-15,6 10-13 16,3 13-7-16,-8 12 1 16,-1 11-4-16,-3 9 2 15,-10 3 0-15,-7 4-1 0,-11 2 11 16,-7-4-2-16,-10-3 4 16,-9-7-5-16,-6-10-7 15,-7-10-2-15,-12-18 0 16,-3-14-12-16,-1-19-38 15,-3-24-87-15,-1-17-377 16</inkml:trace>
  <inkml:trace contextRef="#ctx0" brushRef="#br0" timeOffset="220053.8823">11339 13462 453 0,'-7'0'150'0,"7"0"-103"16,11-4-25-16,12 2-18 15,6 2 13-15,5 0-8 16,-2 0 4-16,-1 13 0 0,-6 1-1 16,-3 5 1-16,-8 1-6 15,-7 8-2-15,-6-2 0 16,-1 0-2-16,-3 1-3 0,-9-2 2 16,-1-2 0-16,-3-5 2 15,4-4 0-15,0-7-3 16,6-7 5-16,4 0 3 15,2-18 12-15,0-8-15 16,12-6 1-16,5-7-5 16,2-3 6-16,1 1-1 0,0 3 0 15,-3 9 3-15,-2 7-5 16,-6 5 4-16,-2 9 2 16,-4 8-3-16,0 0-5 15,-3 15-7-15,0 10 4 16,-3 5 1-16,2 8 0 0,-1 8-1 15,2 0 1-15,2 2 0 16,11 2-30-16,4-5-49 16,5-8-154-16</inkml:trace>
  <inkml:trace contextRef="#ctx0" brushRef="#br0" timeOffset="220475.7184">11928 13993 599 0,'-2'0'88'0,"-5"-6"-42"16,5-8 8-16,2 2-37 15,0-2-12-15,6-1-4 16,1 3 1-16,2 5-1 16,0 5 3-16,-2 2 5 15,0 7-7-15,1 9 0 0,-3 3-2 16,-3 10 0-16,-2 0 2 15,0 1-2-15,0 0 0 16,0-3 1-16,0-7-1 16,0-2 0-16,0-8 1 15,0-3 0-15,3-7-1 0,4 0 3 16,3-8 0-16,2-10 10 16,0-4-1-16,-2-1-7 15,0 0 4-15,-1 5-3 16,-1 2 1-16,-3 7-2 15,-1 6-6-15,1 3-2 16,-3 5 0-16,3 9 3 0,2 4 0 16,1 5 1-16,-1 0-13 15,3-1-8-15,0-1-11 16,2-7-66-16,-2-4-87 16,5-10-149-16</inkml:trace>
  <inkml:trace contextRef="#ctx0" brushRef="#br0" timeOffset="220725.7714">12401 13383 604 0,'0'3'76'16,"0"1"-48"-16,0 0 7 15,0-1 16-15,10 0-12 16,4-3-18-16,3 0 3 0,3 0-14 16,1 0-10-16,2 1 3 15,-1 4-6-15,2 1-40 16,-3 6-38-16,-1-2-40 16,-5 3-39-16</inkml:trace>
  <inkml:trace contextRef="#ctx0" brushRef="#br0" timeOffset="220862.8225">12454 13688 589 0,'0'0'41'0,"15"-2"-25"0,12-9-13 16,10-3 4-16,8-4-1 0,5-5-6 15,3 0-79-15,4-4-306 16</inkml:trace>
  <inkml:trace contextRef="#ctx0" brushRef="#br0" timeOffset="221190.9246">13047 13326 691 0,'-15'-7'73'0,"0"3"-12"15,0 4-33-15,1 4-15 16,1 10-9-16,2 5-3 0,1 6-2 15,0 6 1-15,7 5-1 16,3 4 0-16,0 3 0 16,5 0 1-16,10-4-3 15,4-5-6-15,5-7-8 16,4-9 9-16,3-13 8 0,3-5-1 16,6-13 2-16,-6-8 1 15,2-9-1-15,-9-8 1 16,-4-3 4-16,-12-7 20 15,-8 2-4-15,-3-1-8 16,-18 6-8-16,-11 6-5 16,-10 10-3-16,-9 4 0 0,-9 6-6 15,-4-3-118-15</inkml:trace>
  <inkml:trace contextRef="#ctx0" brushRef="#br0" timeOffset="227814.4464">4117 14876 631 0,'-8'-6'17'15,"5"-2"10"-15,1 0 4 16,2 5-3-16,0-1 3 15,0 4-12-15,4 0-14 16,4 0-5-16,0 7 3 0,3 4-1 16,-2 1-3-16,-2 3 2 15,-1-1 0-15,-3 0-1 16,-1-1 0-16,-1-2 1 16,1-4 0-16,-2-7 0 15,4 0 0-15,-1-6 1 16,3-10 6-16,1-3 1 0,-1-4 1 15,-1 0 8-15,-2-1-2 16,3 4-6-16,-2 7-4 16,1 3-4-16,-1 7 0 15,3 3-3-15,4 7-8 16,-2 8 6-16,1 8 3 0,2 4 0 16,-4 4 2-16,3-1-1 15,-6 1-1-15,3-3 1 16,-1-3 0-16,-4-5 0 15,4-3 0-15,-3-6-1 16,1-1 1-16,1-3-3 16,-1-6-28-16,2-1-46 0,0 0-116 15,3-11-350-15</inkml:trace>
  <inkml:trace contextRef="#ctx0" brushRef="#br0" timeOffset="228034.7221">4560 14865 701 0,'-7'1'55'15,"1"-1"-19"-15,1 0 5 16,5 0-15-16,0 0-9 16,0-4-17-16,5-2-4 15,7-2 6-15,0 4-5 16,6 0 5-16,1 1-44 15,0 3-50-15,-3 0-51 0,-3 0-191 16</inkml:trace>
  <inkml:trace contextRef="#ctx0" brushRef="#br0" timeOffset="228190.969">4588 15051 209 0,'-11'21'414'15,"5"-7"-369"-15,2-6 5 16,4-7-11-16,10-1-31 15,7-7 3-15,7-7 9 16,5-4-13-16,1-4-4 16,6 1-26-16,-2 0-82 0,-2-1-28 15,2 0-129-15</inkml:trace>
  <inkml:trace contextRef="#ctx0" brushRef="#br0" timeOffset="228362.8273">4961 14826 631 0,'0'-4'81'0,"-5"1"2"16,1 0-31-16,1 3-18 16,1 0-7-16,0 3-18 15,2 7-9-15,0 8-2 16,0 4 2-16,0 6-2 16,4 2 4-16,1 4-28 0,0-1-42 15,2-5-110-15</inkml:trace>
  <inkml:trace contextRef="#ctx0" brushRef="#br0" timeOffset="229191.5303">4471 13377 583 0,'1'-9'22'16,"-1"0"11"-16,0 8 13 15,0 1-3-15,0 3-17 16,-5 15-27-16,-2 5-2 16,-2 8 4-16,2 2 0 0,-2 5-1 15,2-4 1-15,2-4-1 16,0-5-1-16,3-7 2 15,2-7-2-15,0-11 1 16,0 0 3-16,0-13 7 0,8-5 9 16,-2-7-6-16,-1-3 2 15,2-2 0-15,-4-2-3 16,3 2 5-16,-2 2-8 16,1 2-2-16,-1 5-1 0,1 4-2 15,-2 7-5-15,4 6 2 16,3 4-3-16,2 4-4 15,3 11 5-15,1 6 0 16,4 5 2-16,2-2-2 16,0 4-4-16,4-7 2 15,-3 0 3-15,2-12 0 0,-2 0-1 16,-1-5 2-16,-4-4-2 16,-4 0 5-16,-2-11 3 15,-5-3 4-15,-7-6 2 16,0 1-1-16,-2-6-3 15,-11-2-2-15,-3-2-1 0,-2 2-3 16,-4-1-1-16,1 7-3 16,-3-1-9-16,4 1-60 15,3-7-323-15</inkml:trace>
  <inkml:trace contextRef="#ctx0" brushRef="#br0" timeOffset="232451.128">6391 15597 551 0,'-3'-10'33'15,"1"-2"8"-15,2 3-6 0,-3 2-8 16,3 2 7-16,-2 3-5 16,0 2-9-16,2 0-10 15,-1 5-6-15,-1 10-5 16,0 2 0-16,2 5 3 16,0 1-3-16,0 2 1 0,0-2 0 15,0-1 0-15,2-3 1 16,1-1 1-16,1-2-4 15,4-4 4-15,-1-4-2 16,3-5-2-16,2-3 4 16,3-1-3-16,-1-12 3 15,1-3 1-15,-1 0-1 0,-1-2-2 16,-4 4 1-16,0 1 8 16,-3 6 6-16,-3 2-1 15,-1 5-9-15,1 0-3 16,-3 0-5-16,2 9 2 15,3 2 2-15,-1 3 0 0,3 0-1 16,4 0 2-16,1-4-2 16,5-4-2-16,0-2 3 15,9-4-1-15,-1 0 1 16,0-13 0-16,2 1 0 16,-4-4 1-16,-3 0 5 0,-6 1 7 15,-6 0 4-15,-5-2 9 16,-3-1-8-16,-3 3-6 15,-8-3-8-15,-5-4-3 16,-1 4-1-16,-2 3-1 16,3 2 0-16,2 0 0 15,4 6-19-15,8 0-29 0,2 2-91 16,2 0-320-16</inkml:trace>
  <inkml:trace contextRef="#ctx0" brushRef="#br0" timeOffset="233107.6427">6973 15918 701 0,'0'0'55'0,"0"0"-34"16,0 0-13-16,0 0-1 15,0 1-2-15,-5 8-7 16,-2 7 0-16,-1 4 1 16,-2 7 1-16,0 1 0 0,3 5 0 15,3-1 0-15,4-3-2 16,0-5-6-16,5-5 1 16,9-12 2-16,6-3-5 15,7-4 4-15,2-11 5 16,3-8 1-16,-1-5 1 0,-2-5-1 15,-6-3 2-15,-7 3-1 16,-6-1 10-16,-7 1 11 16,-3 1 5-16,-16 6 8 15,-10 4-21-15,-6 6-13 0,-6 6-4 16,1 6 4-16,-2 6-2 16,7 6-41-16,6-1-50 15,10-4-108-15</inkml:trace>
  <inkml:trace contextRef="#ctx0" brushRef="#br0" timeOffset="234626.6284">7937 15391 543 0,'1'-5'76'16,"-1"-4"-28"-16,0 2-7 15,0 0-4-15,-9 0-6 16,-3 0-19-16,-8 1-5 16,-3 4-5-16,-8 2-1 15,-1 0-1-15,-6 6 1 16,-3 6-2-16,1 1 0 0,3 1 2 15,2 2-1-15,7-2 0 16,5 1 0-16,6-5 0 16,8-2-1-16,6 0 2 15,3-2-3-15,5-1-1 16,12-1 3-16,3-1 1 0,8-1 1 16,4 2-1-16,-2-3-1 15,3 5 1-15,-5-1 0 16,-1 4 2-16,-3 2 3 15,-8-1-3-15,-7 6 2 0,-5 0-4 16,-4 4 0-16,-10 2 2 16,-5 1-3-16,-7-2 1 15,-4 0 2-15,4-1-7 16,-2-3 0-16,2-2 7 16,7-4-5-16,2-4 3 15,6-2 0-15,5-1-1 16,2-4 0-16,0 2-3 0,7-2 2 15,8 1 1-15,4-1 2 16,6 2 0-16,6 1 3 16,3-2-3-16,3 1-1 15,2-2 1-15,2 0-1 16,-6 0 0-16,-2 0 1 0,-6 0-2 16,-4 0 0-16,-9 3-9 15,-7-1-44-15,-7 0-88 16,0-2-324-16</inkml:trace>
  <inkml:trace contextRef="#ctx0" brushRef="#br0" timeOffset="235395.9119">8505 15488 635 0,'-3'0'27'16,"3"0"-14"-16,3-6-11 15,11 3-1-15,5-1-2 16,3 2 0-16,1 2 2 16,0 2-2-16,-1 9-1 15,-1 3 2-15,-5 4 1 0,-1 0 1 16,-3 1 2-16,-5-2 1 15,-2-3 4-15,-4 0 1 16,-1-5-2-16,0 0-3 16,-1-5-3-16,-7-1 1 0,4-3 0 15,-1 0-2-15,5-2 5 16,0-9 4-16,0-4 9 16,2-3-4-16,5-4-3 15,1-3 5-15,-1 2-2 16,-2 0-4-16,0 2 0 15,-2 6 4-15,-1 6 1 0,-2 2 3 16,0 5-6-16,0 2-4 16,0 2-8-16,0 7-1 15,0 2-1-15,0 7 2 16,0-1-2-16,2 3 2 16,11 0-2-16,-3-2 1 0,7-3-1 15,-1 0-10-15,4-5-6 16,2 0-11-16,0-7-32 15,4-3-71-15,1 0-167 16</inkml:trace>
  <inkml:trace contextRef="#ctx0" brushRef="#br0" timeOffset="236057.0198">9060 15741 596 0,'-5'0'78'16,"2"0"-9"-16,-1-5-16 15,4-2-24-15,-2 0-13 16,2 1-10-16,0 2 0 16,2 1-5-16,5-1 0 15,2 4 4-15,4 0-3 0,-1 9-1 16,3 8-1-16,-3 4 2 16,-3 6-5-16,1 1 4 0,-5 1-1 15,-2-4 0-15,-1-4 1 16,0-5-1-16,-2-5 0 15,1-6 1-15,1-5-1 16,2-2 4-16,1-10 4 16,-1-8 4-16,3 1 0 15,2-6 4-15,0 0 0 16,0 0-2-16,0 3 0 0,1 4-2 16,2 6-5-16,0 5-5 15,0 7-2-15,3 0-1 16,-1 14-1-16,1 7 0 0,1 8 1 15,0 6-12-15,0 7-13 16,2 1-22-16,-4-3-39 16,1-4-77-16,-3-5-198 15</inkml:trace>
  <inkml:trace contextRef="#ctx0" brushRef="#br0" timeOffset="236895.9263">7679 16137 559 0,'-5'-4'35'15,"2"-4"19"-15,3 1-14 16,0 1-13-16,0 0 7 0,0 5 1 16,7 1-6-16,6 0-17 15,-3 0-6-15,5 7-3 16,-1 6-2-16,0-1 1 15,-1 7-2-15,-1 0 0 16,-2 4 1-16,-5 1-1 16,-3-1 0-16,-2 1 0 0,0-3 1 15,0-5 0-15,0-5 0 16,0-6 0-16,0-5 0 16,0 0-1-16,3-9 5 15,4-9-1-15,2-4 0 0,-1-3 12 16,-1-1 4-16,1 0-5 15,4 3-2-15,-2 5-3 16,1 7-5-16,2 5-3 16,-3 6-1-16,1 0-2 15,2 17 0 1,-3 3 0-16,1 6 2 0,0 4-1 16,-2 4-2-16,0-2 0 15,-1-7-13-15,0 0-13 16,1-9-26-16,1-7-70 0,0-9-55 15,0 0-195-15</inkml:trace>
  <inkml:trace contextRef="#ctx0" brushRef="#br0" timeOffset="237114.6658">8096 16158 656 0,'-7'0'54'0,"6"0"6"16,-1-2-24-16,2-4-20 0,0-6-15 16,7 4 1-16,5-4 2 15,3 4-1-15,1-2 1 16,-2 4-5-16,2 5 1 16,1 1-6-16,-5 0-47 15,1 1-46-15,-4 10-77 16</inkml:trace>
  <inkml:trace contextRef="#ctx0" brushRef="#br0" timeOffset="237286.5187">8134 16280 397 0,'0'3'263'0,"0"-3"-217"0,9 0-19 16,9-8 3-16,2-2-12 15,3-4-9-15,4-3-7 16,1 0-2-16,0 1 0 15,-1-1-52-15,0-2-36 16,-2 5 5-16,-2-3-123 0</inkml:trace>
  <inkml:trace contextRef="#ctx0" brushRef="#br0" timeOffset="237442.7777">8477 16016 532 0,'-9'-14'167'0,"0"6"-81"0,1 1-20 16,-2 6-31-16,1 1-12 15,1 3-12-15,-4 9-9 16,5 6-2-16,2 9 0 16,1 2-7-16,3 2-17 15,1 0-22-15,0-1-91 16,0-3-307-16</inkml:trace>
  <inkml:trace contextRef="#ctx0" brushRef="#br0" timeOffset="238269.7849">7582 14961 451 0,'7'-14'141'16,"-2"0"-52"-16,-3 7-16 15,-1 5-25-15,-1 2-21 16,0 14-31-16,-8 7 5 16,1 6-1-16,-1 6 1 0,-1 2 0 15,1-3-3-15,5-3 2 16,-1-5 1-16,2-5-1 16,2-7 0-16,0-5 2 15,0-7-3-15,0 0 4 16,4-7 0-16,1-7 4 15,1-4 1-15,0-7 2 16,1 1-3-16,-2-4 0 0,2 5-2 16,-1 0-1-16,1 3 3 15,-2 4-1-15,4 7 0 16,-1 5-5-16,2 4-2 16,1 3 0-16,2 11-1 15,4 7 0-15,1 4-15 0,3 0 0 16,5 2 8-16,2-4 8 15,3-7 0-15,-1-5 0 16,6-6 3-16,-2-5 12 16,1-5 0-16,-4-11-2 0,-5-4-4 15,-3-6 4-15,-4-1 3 16,-9-6-6-16,-6 1-2 16,-4 2-1-16,-2-1-3 15,-12 3-2-15,-6 4-2 16,-2 5 0-16,1 3-20 15,3 1-51-15,9-7-191 0</inkml:trace>
  <inkml:trace contextRef="#ctx0" brushRef="#br0" timeOffset="241664.2251">10334 15489 37 0,'-3'0'85'15,"0"0"-69"-15,1 0-14 16,0 0-2-16,-1 0-30 0</inkml:trace>
  <inkml:trace contextRef="#ctx0" brushRef="#br0" timeOffset="242182.3851">10334 15489 33 0,'-49'2'96'16,"47"-2"-81"-16,1 0 0 15,-3 0-2-15,3 0 6 16,-1 0-6-16,0 0 4 0,-2 0 10 15,2 0 3-15,-2 0 12 16,3 0-12-16,-3 0 1 16,1 0-6-16,-1 0-10 15,1 0-6-15,-1 0 1 0,-2 0 7 16,3 0-1-16,-3 0 7 16,1 2 4-16,2-2-2 15,-3 2 4-15,1-2-1 16,-1 2 3-16,3 0 2 15,-3-2-5-15,3 1 7 0,1-1 4 16,0 0-9-16,1 2-3 16,1-2-4-16,0 0-10 15,7 0-10-15,9 0 1 16,3 0 1-16,8 0 2 16,2 0-3-16,5-2 0 15,-3 2-1-15,-1 0-4 0,1 0 1 16,-4 0 2-16,-2 0-2 15,1 0-1-15,-7 0-18 16,-1 0-25-16,-6-5-48 16,0-1-53-16,-7 1-257 15</inkml:trace>
  <inkml:trace contextRef="#ctx0" brushRef="#br0" timeOffset="242604.2242">10368 15405 492 0,'-2'-6'57'0,"1"-2"22"0,1 0-8 15,-5 2-11-15,2-1-14 16,1 3-13-16,0-1-8 16,0 3-6-16,1 1-1 15,1 1 2-15,-2 0-4 16,2 0-10-16,0 10-4 0,0 6-1 15,0 7 1-15,3 8 1 16,3 6 1-16,3 4-1 16,-2 0-1-16,-1 2 0 15,-1 0-2-15,-2 0 1 16,2-6-2-16,3-3-20 16,-1-4-22-16,0-6-70 0,5-13-359 15</inkml:trace>
  <inkml:trace contextRef="#ctx0" brushRef="#br0" timeOffset="244150.9905">11232 15193 268 0,'0'-5'228'15,"-4"1"-159"-15,3 1 11 16,1-1-28-16,-3 4 1 16,1 0-21-16,2 6-13 0,-2 6-14 15,2 8-5-15,-1 3 2 16,1 5-1-16,0 3-1 15,0-1 1-15,0-3-2 16,1-4 1-16,6-1 1 16,-2-8-1-16,0-4-1 15,2-2 1-15,0-5 0 0,4-3-1 16,0 0 2-16,1-5 0 16,1-8 2-16,1-3-2 15,-1 0 1-15,-2 0 11 16,-1 2 3-16,-2-1-3 15,-3 7-4-15,-1 2-3 0,-3 4-3 16,3 2-5-16,-2 6-2 16,1 8 4-16,-1 2 0 15,4 4 0-15,1 0 1 16,2-1 0-16,1-1-1 16,5-5 0-16,1-3-1 15,2-4 1-15,2-6 1 0,-1 0-1 16,3-4 0-16,0-7 2 15,-3-3-2-15,-4-2 1 16,-6-4 1-16,-4-3 5 16,-5 2 7-16,0-4-4 0,-7 0-5 15,-5 2-1-15,-3 1-1 16,1 0-3-16,-1 6 1 16,5 6-1-16,3 5-1 15,0 1-10-15,7 4-24 16,0 0-29-16,0 7-45 15,5 2-64-15</inkml:trace>
  <inkml:trace contextRef="#ctx0" brushRef="#br0" timeOffset="244463.4634">11724 15643 786 0,'9'0'62'15,"-4"2"-29"-15,0 2-5 16,0 1-8-16,-2 5-15 0,-3 5-4 15,0 5 2-15,-5 3-2 16,-5 7 1-16,0 2-2 16,0 3-14-16,1-4-26 15,6-3-30-15,3-6-68 16,5-8-115-16</inkml:trace>
  <inkml:trace contextRef="#ctx0" brushRef="#br0" timeOffset="245353.0236">12521 15081 491 0,'2'-11'71'16,"3"-1"12"-16,-5-1-30 15,0 1 2-15,-3-1-23 16,-9 1-15-16,-7 1-7 15,-3 2-5-15,-3 2-1 0,-6 5-3 16,-3 2-3-16,0 0 1 16,-1 9 2-16,4 1-2 15,6 5 2-15,5 1 0 16,9-1-4-16,10-1 3 16,1-2-2-16,18 1-1 15,8-2 3-15,6-3-1 16,7-1 0-16,3-1 4 0,1-3-3 15,-1 3 1-15,-3-3 13 16,-8 1 0-16,-8 1-5 16,-9 2-3-16,-10 1-4 15,-4 2-3-15,-9 6 3 0,-13 0 1 16,-8 6 1-16,-6 4-3 16,-5 3-1-16,0 1 2 15,1 1-2-15,6-3-2 16,9-4 3-16,9-3-3 15,9-7 3-15,7-5-3 16,14-2 0-16,13-7 0 0,10 0 3 16,7 0 1-16,9-9-1 15,5-5-2-15,1 0 0 16,0-6-34-16,1 2-63 16,-1-5-86-16</inkml:trace>
  <inkml:trace contextRef="#ctx0" brushRef="#br0" timeOffset="245916.6996">13019 14986 594 0,'-17'-10'46'15,"3"-1"9"-15,6 0-12 16,6 1-28-16,2 0 9 16,6 2-9-16,10 2-2 0,6 5-10 15,5 1-3-15,4 0 1 16,-4 5-1-16,-5 9 0 15,-2 2-1-15,-4 4 2 16,-5 3-1-16,-4-1 1 16,-5 1 0-16,-2-2-1 0,0-3 1 15,-3-1 0-15,-4-4-1 16,0-4 2-16,1-5 0 16,0-4-2-16,6 0 3 15,0-8 3-15,0-6 3 16,2-7-4-16,5-4-2 15,-1-4 1-15,-1 0 7 0,-3 1 2 16,-2 5 1-16,0 0 2 16,0 7-1-16,0 6-3 15,0 6-7 1,-2 4-4-16,2 0-2 0,0 7-4 16,0 8 2-16,4 7 3 0,1 5 0 15,4 3-17-15,0 6 2 16,0-1 2-16,3 3-1 15,3-6-19-15,-1 0-104 16,4-7-219-16</inkml:trace>
  <inkml:trace contextRef="#ctx0" brushRef="#br0" timeOffset="246338.546">13428 15289 652 0,'0'0'60'16,"0"-6"-43"-16,1 2 13 16,6 0-14-16,-1 4-4 15,1 0-11-15,-1 4 0 16,-1 6-3-16,0 5 3 0,0 2 3 16,-3 3 5-16,1 2 1 15,-3-1-6-15,0-1-4 16,0-2 3-16,0-2-4 15,-5-5 2-15,5-5 0 16,-1-2-1-16,1-4 1 0,0 0 4 16,3-5 28-16,7-11-10 15,2-6-9-15,5-5-3 16,-2 1 7-16,2-3-3 16,-2 4-3-16,0 5 0 15,-1 6 4-15,-2 5-11 0,-2 8-2 16,1 1-3-16,-2 3-2 15,0 15 2-15,-2 4-1 16,0 6 0-16,-2 2 0 16,-1 1-14-16,2-1-19 15,-3-3-27-15,2-6-38 0,4-8-78 16,3-12-300-16</inkml:trace>
  <inkml:trace contextRef="#ctx0" brushRef="#br0" timeOffset="246854.1261">13524 14589 500 0,'-20'0'59'15,"5"0"-22"-15,4-7-10 16,3 0-23-16,7-4 3 15,1 0 5-15,6-2 0 16,8 1 5-16,6 2 22 0,2 0 22 16,7 3-19-16,2 4-21 15,-1 3-5-15,3 0-6 16,-8 3-4-16,-5 10 0 16,-10 5-4-16,-10 3-4 0,0 4 2 15,-10 2 1-15,-7 0 1 16,3-4-1-16,0-3 1 15,7-5 7-15,0-4-2 16,7-4-5-16,0-3 0 16,15-4-4-16,11 0 4 0,8-4 0 15,15-6-1-15,8-1 0 16,9-1-11-16,9-3-22 16,5 0-63-16,-7 0-163 15</inkml:trace>
  <inkml:trace contextRef="#ctx0" brushRef="#br0" timeOffset="247776.0604">12267 15729 581 0,'0'-6'70'0,"0"-1"-30"16,2 3 5-16,0 1-14 15,2 3-4-15,0 0-21 16,4 0-4-16,-1 5-1 15,0 4 1-15,1 5 5 0,1 4-1 16,-4 2-1-16,0 3-1 16,-3 1-2-16,0-5-2 15,1-1 2-15,-3-4-1 16,1-3-2-16,1-6 3 16,2-3-2-16,1-2 0 15,0-4 5-15,2-7 3 16,4-4 2-16,-2-3 1 0,1-3 1 15,2-1 5-15,-2 2-4 16,2 4 2-16,0 4-4 16,-2 4-4-16,-1 8-6 15,1 0-2-15,-2 8 0 16,3 6 0-16,-2 4 2 0,2 5-2 16,-1 0 2-16,0 2-12 15,0-4-8-15,-1 1-8 16,1-6-21-16,2-4-56 15,-2-8-46-15,5-4-11 16</inkml:trace>
  <inkml:trace contextRef="#ctx0" brushRef="#br0" timeOffset="248041.7">12700 15719 553 0,'-3'-1'32'0,"-3"-1"0"16,5 0-24-16,-1 2 35 15,2 0 3-15,0-3 3 16,0 1-6-16,3-2-14 0,6-2-10 16,6-2-5-16,1 1-9 15,2 0-4-15,2 2 0 16,-3-3 0-16,3 6-11 15,-4 1-30-15,-1 1-50 16,-6 0-35-16,-6 3-67 0</inkml:trace>
  <inkml:trace contextRef="#ctx0" brushRef="#br0" timeOffset="248197.8965">12783 15811 283 0,'0'5'282'16,"0"-2"-245"-16,5-3 31 15,8 0-26-15,-1-3 9 16,3-6-37-16,1-4-11 16,2 3-3-16,3-1-21 0,-4 0-87 15,3 1-86-15</inkml:trace>
  <inkml:trace contextRef="#ctx0" brushRef="#br0" timeOffset="248416.6335">13063 15637 484 0,'-7'-6'238'0,"2"-2"-177"15,0 3 7-15,0-1-33 16,3 6-2-16,1 0-20 0,1 0-9 16,0 0-5-16,0 11-1 15,0 3 1-15,0 8 1 16,-2 3-8-16,-2 3-25 15,-3 1-26-15,1-1-109 16,-2-3-463-16</inkml:trace>
  <inkml:trace contextRef="#ctx0" brushRef="#br0" timeOffset="249370.2461">12214 14558 709 0,'2'-7'72'0,"0"-2"-18"15,-1 6-26-15,-1 3-4 16,0 0-14-16,0 3-14 16,0 12 4-16,0 4-2 15,-1 5 2-15,-5 4 0 0,0 1 1 16,-1 0-2-16,0-1-9 15,2-3 2-15,0-6 5 16,0-3 4-16,4-4-4 16,-1-8 4-16,2-4-1 15,0 0 0-15,0-10 5 0,5-8-6 16,5-5 1-16,-3-8 2 16,3-1-3-16,0-2 2 15,-3 0 0-15,0 2 5 16,0 2 0-16,1 7 1 15,-3 3-3-15,0 6 1 16,0 7-4-16,2 5-1 0,1 2 0 16,1 11-6-16,1 10 3 15,0 4 3-15,4 7 0 16,4 3 0-16,1-2 2 16,5-4-4-16,3 0 3 0,4-5 1 15,-1-7-3-15,4-8 2 16,-2-3 0-16,-1-6-2 15,1-4 4-15,-3-7 2 16,-2-9 2-16,-8-2 3 16,-2-7 2-16,-5 0-1 0,-9-3-1 15,-3-3-5 1,-1 3-3-16,-10 3-2 0,-1 3-2 16,-1 1-17-16,3-2-61 15,6-5-295-15</inkml:trace>
  <inkml:trace contextRef="#ctx0" brushRef="#br0" timeOffset="256073.5298">14390 15054 559 0,'-9'0'52'0,"2"-6"10"16,2 5-8-16,2-1-6 0,3 2-3 15,6-1-4-15,14 1-29 16,12-2-3-16,10-2 6 15,11-3-8-15,8 0-3 16,6-2-2-16,3 0-1 16,-5 0 0-16,-1 2-33 0,-11-2-79 15,-14 0-194-15</inkml:trace>
  <inkml:trace contextRef="#ctx0" brushRef="#br0" timeOffset="257386.6418">15881 14698 339 0,'3'-15'275'16,"-3"-4"-229"-16,0 0 48 0,-11 2-33 16,-3 3-28-16,-4 4-21 15,-3 2-7-15,-6 4-5 16,-4 4 2-16,-1 0-1 16,0 9-1-16,-1 5 1 15,3 1-1-15,6 0 0 0,4 2-1 16,6 1 1-16,7-1-2 15,6 0 3-15,1-1-2 16,8-4-3-16,13 1 4 16,8-4 1-16,8-3 1 0,5 0-1 15,1 0 0-15,1-2 0 16,-12 2-2-16,-7 0 2 16,-11 8-2-16,-14-4 0 15,-5 8 1-15,-19 2 6 16,-11 1 0-16,-8 4 0 0,-2-2-3 15,-2 2-3-15,4-2 2 16,9-2 0-16,8-3-2 16,11-3 0-16,11-4 3 15,4-8-3-15,21-1 2 16,13-2 5-16,15 0-4 16,12-8-1-16,7 0-2 15,5-3 2-15,-2 2-27 0,-3-1-28 16,-7 1-95-16,-5-4-359 15</inkml:trace>
  <inkml:trace contextRef="#ctx0" brushRef="#br0" timeOffset="258277.1975">16439 14686 649 0,'-3'-16'12'16,"3"3"18"-16,10 0 30 16,17 2-46-16,11 8-10 15,5 1 3-15,0 2-1 0,-2 4-2 16,-5 9-2-16,-13 6-1 15,-8 3-2-15,-11 4 1 16,-4 1 0-16,-12-1-1 16,-5 1 4-16,-7-3-3 15,3-3 4-15,0-7-3 0,6-3 0 16,3-7 2-16,5-4 2 16,7 0 10-16,0-8 12 15,8-10-21-15,6-7-2 16,5-4-2-16,2-6 0 15,-1-1 3-15,-2 3 0 0,-2 5 0 16,-3 0 3-16,-6 9 6 16,-4 4-1-16,1 6-3 15,-4 8-1-15,0 1 1 16,0 1-9-16,0 12-4 16,0 6 2-16,1 6 1 15,3 5 2-15,4 8-2 0,2 1 1 16,1 3-22-16,5-2-37 15,-2-4-125-15,3-6-344 16</inkml:trace>
  <inkml:trace contextRef="#ctx0" brushRef="#br0" timeOffset="258667.8101">16922 15024 639 0,'-2'5'19'0,"2"-1"-1"16,0 5 11-16,0 1 5 16,0 7-9-16,4-2-13 15,2 5 1-15,-1-4-2 16,2 5-2-16,-6-3-5 16,5-1-2-16,-3-5-2 0,0-1 2 15,-3-6 0-15,2-3-3 16,-2-2 8-16,3-2 11 15,1-7-3-15,1-5-4 16,3-6-3-16,2-3 1 16,2-2 0-16,0 1 2 0,2 1 3 15,0 4-10-15,-1 5-4 16,-3 7 1-16,-1 5 1 16,-4 2-2-16,1 7-1 15,-1 9-1-15,1 7-1 16,-1 5 3-16,-2 3 1 15,5 1 1-15,-1-2-21 0,2-6-30 16,0-6-95-16,2-12-155 16</inkml:trace>
  <inkml:trace contextRef="#ctx0" brushRef="#br0" timeOffset="259199.0213">17349 14592 656 0,'4'4'15'16,"-2"0"-14"-16,2 4 5 16,-1 4 22-16,4 4 7 15,2-2-23-15,2-2 0 16,1-2-3-16,2-2 11 0,3-6 7 16,0-2-13-16,0 0 0 15,-2-12-4-15,-3-3-6 16,2-3 3-16,-4-4-4 15,-5-3 4-15,0 6 0 16,-3-1 8-16,-2 2-2 16,0 8-6-16,0 1-4 0,0 7 4 15,0 2-5-15,0 6-4 16,0 9 1-16,0 9-1 16,0 8 1-16,2 7 4 15,4 3-3-15,2 4 0 16,-2 2 0-16,-1-4 0 0,-3-5 0 15,-2-3 1-15,0-4-1 16,-7-2 1-16,-7-5-1 16,2-3-31-16,-2-6-52 15,3-5-142-15</inkml:trace>
  <inkml:trace contextRef="#ctx0" brushRef="#br0" timeOffset="259589.6146">17658 15063 730 0,'0'3'31'16,"0"5"-29"0,0 4 18-16,2 6 6 0,4 2-3 15,1 3-15-15,0 2-3 16,0-4-3-16,1-1 0 0,-3-7-2 15,0-5 1-15,-3-3 0 16,1-5 2-16,1 0 3 16,1-5 9-16,3-8-8 15,-1-2-2-15,3-5 6 0,2-5-2 16,2 0 2-16,0-2-1 16,2 2-1-16,1 4-5 15,-5 5-3-15,-2 7 2 16,0 5 6-16,-5 4-2 15,0 5-4-15,-1 12-3 16,1 8 1-16,0 3-1 16,2 4 3-16,-2 4-3 0,-3 0 0 15,-2-4 0-15,-2-2-35 16,-13-6-42-16,-4-8-158 16</inkml:trace>
  <inkml:trace contextRef="#ctx0" brushRef="#br0" timeOffset="260261.2317">15360 15452 624 0,'4'-14'25'16,"6"-4"13"-16,7 3 34 16,0 7-38-16,3 4-2 15,-2 4-15-15,0 0-6 16,0 12-5-16,-4 5-2 15,-2 2-3-15,-4 1 1 0,-4 1-2 16,-3-3 0-16,-1-2 1 16,0-5 0-16,0-6 0 15,-3-5 2-15,1 0-1 16,2-12 3-16,0-6-2 16,0-3-4-16,7-1 3 15,0 4-2-15,3 2 0 0,-3 4 0 16,-2 4 1-16,0 8-2 15,2 0 6-15,-1 10-4 16,-2 13 1-16,1 4 4 16,0 10-4-16,2 2 2 0,-2 2 1 15,3-1-2-15,1-7 0 16,1-6-2-16,2-9 0 16,0-7-2-16,3-8-16 15,2-3-7-15,3-9-25 16,0-9-86-16,0-5-91 15</inkml:trace>
  <inkml:trace contextRef="#ctx0" brushRef="#br0" timeOffset="260480.0043">15773 15389 646 0,'-7'0'61'0,"3"0"9"16,4 0-15-16,5 0-18 15,14-1-9-15,3-3-19 16,5 1-3-16,2 1-4 16,2 2-3-16,-6 0 1 0,-1 0-12 15,-9 5-33-15,-1 6-38 16,-11 1-40-16,-3 4-9 16,-5 2-66-16</inkml:trace>
  <inkml:trace contextRef="#ctx0" brushRef="#br0" timeOffset="260620.5868">15879 15527 262 0,'-8'5'212'0,"5"-1"-134"16,1-4 24-16,2 0-20 16,0 0-4-16,11 0-47 15,5-4-18-15,4-1-12 16,4 0-2-16,5 1-5 0,0-1-93 16,3-3-84-16</inkml:trace>
  <inkml:trace contextRef="#ctx0" brushRef="#br0" timeOffset="260792.4431">16200 15366 163 0,'-2'-7'531'15,"-3"0"-451"-15,3 2 13 16,-1 5-51-16,3 0-17 16,0 7-22-16,0 9-2 15,0 5-2-15,3 4 2 16,1 6-2-16,-1 3 2 0,-1-4-8 15,-2-4-54-15,0-8-111 16,4-12-500-16</inkml:trace>
  <inkml:trace contextRef="#ctx0" brushRef="#br0" timeOffset="261764.3007">15543 14064 476 0,'-1'-12'76'0,"1"1"-25"15,0 9 10-15,3 2-32 0,7 9-21 16,-1 9-3-16,1 9 11 16,-5 7 7-16,0 2 1 15,-5-1-8-15,0-1-13 16,-3-7 1-16,-8-4-3 0,-2-7 1 16,1-9 12-16,-1-7-2 15,1 0-5-15,3-16 3 16,1-4-1-16,3-5-2 15,3-3 1-15,2-4 3 16,0 1-3-16,0-3-2 16,7 6-5-16,3 1 0 0,-2 8-2 15,5 3 0-15,-2 10 1 16,1 6 0-16,-3 6-2 16,4 13 3-16,-1 10-1 15,1 1 0-15,3 4 0 16,-1 0 0-16,2-6-1 0,0-1 1 15,4-9 1-15,1-5-1 16,-1-10 0-16,3-3 1 16,-3-5 1-16,-3-13 4 15,1-5-1-15,-5-8-1 0,-6-3 1 16,-3-5 2-16,-5 0-1 16,0-4 0-16,-5 4-4 15,-3 3-1-15,-5 11 0 16,2 9-20-16,6 2-42 15,5 7-196-15</inkml:trace>
  <inkml:trace contextRef="#ctx0" brushRef="#br0" timeOffset="262374.6507">18289 14600 670 0,'-4'-11'31'0,"-16"-2"46"16,20-1-2-16,0 3-39 15,19-1-11-15,9 3-15 16,10 0-7-16,8 2-1 0,8 3-1 16,0 4-1-16,-6 0-5 15,-6 4-54-15,-10 7-81 16,-18-3-152-16</inkml:trace>
  <inkml:trace contextRef="#ctx0" brushRef="#br0" timeOffset="262530.9004">18311 14769 682 0,'0'0'33'15,"17"-4"8"-15,13-3-33 0,10-3-2 16,10 2 5-16,6 4-5 15,2-2-7-15,3 0 1 16,-2 2-82-16,-6-4-117 16</inkml:trace>
  <inkml:trace contextRef="#ctx0" brushRef="#br0" timeOffset="262827.1153">18946 14505 558 0,'-11'-5'39'15,"4"3"-11"-15,-1 2 26 0,1 3-37 16,2 11 2-16,3 8-7 16,-1 6-7-16,3 3-5 15,0 5 1-15,0-3 2 16,5-3-3-16,6-1 2 16,3-9-4-16,6-7 5 15,3-8-1-15,6-5-1 0,3-5 2 16,7-13 1-16,-2-9 9 15,1-7-1-15,-8 0 0 16,-3-6 12-16,-9-6 9 16,-13 0-13-16,-5 3-9 15,-23 6-7-15,-20 8-5 0,-20 12-4 16,-14 6-78 0,-13 9-181-16</inkml:trace>
  <inkml:trace contextRef="#ctx0" brushRef="#br0" timeOffset="266799.14">22756 14807 509 0,'0'-10'24'0,"0"0"27"16,0-1 33-16,0 0-30 15,0 4-7-15,0-3-19 16,-1 4-8-16,-6 0-1 0,-8 3-10 16,-9 3-3-16,-6 0-6 15,-13 7-1-15,-9 8 2 16,-2 0 0-16,-5 7-2 15,3-2 3-15,4 0-3 16,7-1 2-16,10-1-2 16,9-4 1-16,13 0 0 0,8-3-1 15,5 0-1-15,18-4 0 16,11-2 2-16,12-2 2 16,11 1 0-16,2-2-2 15,0-2 1-15,-5 0-1 16,-8 4 0-16,-13-1 0 0,-9 4 1 15,-16 4 0-15,-3 5 3 16,-16 5-3-16,-11 4 3 16,-4 2-2-16,-5 2-1 15,1-4 1-15,0 0-1 16,8-4 9-16,6-3 2 0,7-4 0 16,8-7-5-16,6 1-5 15,16-7-7-15,22-1 9 16,11 0 0-16,17-5-3 15,17-6 2-15,7-1-1 16,5-6-25-16,1-2-50 16,-7-3-219-16</inkml:trace>
  <inkml:trace contextRef="#ctx0" brushRef="#br0" timeOffset="267581.0104">23369 14864 590 0,'5'-16'26'0,"5"1"-2"0,4-2 34 16,1 8-7-16,2 0-20 16,-5 8-23-16,-1 1-7 15,2 11-3-15,-5 7 3 16,-4 4-3-16,-3 6 2 16,-1-2 0-16,0 3 1 0,-1-4-3 15,-4-4 3-15,-2-3 1 16,0-5-2-16,5-6 5 15,-2-3 5-15,4-4 1 16,0-6 19-16,6-9-20 16,4-6-9-16,5-2 2 15,2-7 0-15,2-2 3 0,-4-2 7 16,-1 2-1-16,-4 3 6 16,-3 4-1-16,-5 10-7 15,1 3-6-15,-3 12 2 16,0 0-2-16,0 17-3 0,0 4-2 15,0 10 0-15,5-1 1 16,2 5-1-16,3-2 3 16,7 0-3-16,0-4 2 15,7-1-8-15,-1-3-37 16,0-7-46-16,-1-5-135 16</inkml:trace>
  <inkml:trace contextRef="#ctx0" brushRef="#br0" timeOffset="268113.8021">23825 15186 605 0,'0'-10'57'16,"0"-7"15"-16,7 3 12 16,0 2-55-16,3 3-9 0,4 3-14 15,-1 4-5-15,1 2 1 16,-2 6-3-16,-2 8-1 15,-2 4 3-15,-1 4-3 16,-5-1 3-16,-2 0-3 0,0 0 2 16,0-2 1-16,0-6-1 15,-2-3 0-15,2-5 0 16,0-5 2-16,0 0-1 16,0-5 9-16,5-10-11 15,4 0 3-15,4-7 6 0,1-3 11 16,3-2-3-16,-2 1-3 15,4 2-4-15,1 5-2 16,-6 2-5-16,0 10 1 16,-1 7 0-16,1 0-3 0,-3 17-1 15,1 2 2 1,-3 8-2-16,-3 3 1 0,-2 4 1 16,-1-6-25-16,-3-6-59 15,0-10-286-15</inkml:trace>
  <inkml:trace contextRef="#ctx0" brushRef="#br0" timeOffset="268973.109">22099 15515 739 0,'0'-18'4'0,"0"0"-3"15,11 5 40-15,11 8-23 16,-1 5-2-16,2 0-6 16,1 18-1-16,-5 7-6 15,-4 3-2-15,-10 2 0 0,-2 3 1 16,-3-5-1-16,0-2 0 15,-5-9 1-15,0-4-1 16,2-6 0-16,-1-6 2 16,4-1 6-16,0-3 16 15,0-9-17-15,4-3-7 0,4-5 1 16,3-1-2-16,-2 2-1 16,2-1 2-16,-1 4-1 15,2 7 2-15,-4 4-2 16,3 5-1-16,-2 3 2 15,0 11-2-15,2 8 1 16,-4 3 1-16,2 1-2 0,0 5 2 16,0-5-1-16,2-1 2 15,-1-3-5-15,7-6-37 16,0-9-27-16,5-5-52 16,4-2-110-16</inkml:trace>
  <inkml:trace contextRef="#ctx0" brushRef="#br0" timeOffset="269144.9635">22600 15539 598 0,'-15'-2'101'16,"8"-1"-62"-16,6 0 25 16,1 1-43-16,7 2-10 15,14 0-9-15,3 0-3 16,5 0 3-16,1 0-3 15,3 0-47-15,-8 0-60 0,-8 0-88 16</inkml:trace>
  <inkml:trace contextRef="#ctx0" brushRef="#br0" timeOffset="269301.2041">22658 15625 563 0,'-13'6'72'0,"6"-3"-18"15,5-1 13-15,2-2-42 16,14 1-5-16,8-1-11 15,5 0-6-15,2 0-2 16,5 0-4-16,-2 0-108 16,0-1-98-16</inkml:trace>
  <inkml:trace contextRef="#ctx0" brushRef="#br0" timeOffset="269473.0739">23011 15482 651 0,'0'-7'59'0,"0"0"56"15,0 4-56-15,0 3-21 16,2 3-31-16,1 13-6 16,1 5 1-16,0 8-2 15,-2 3 2-15,-2 4-1 16,0-2 0-16,0-4-23 16,-6-9-67-16,4-8-241 0</inkml:trace>
  <inkml:trace contextRef="#ctx0" brushRef="#br0" timeOffset="273122.8733">22122 14211 386 0,'-7'-13'271'0,"4"1"-245"16,-1 5 45-16,4 5-26 15,0 2-23-15,9 5-18 16,0 16-4-16,-2 8 4 0,-3 10 2 15,-4 6-2-15,0 3-1 16,-10-4 0-16,-2-2-3 16,-2-10 3-16,-1-7-4 15,5-13 2 1,-2-8 0-16,4-4 1 16,3-11 5-16,3-10-3 15,2-8 1-15,0-7 1 0,0-1 7 16,8-4 0-16,2 2-4 15,1-1-5-15,1 8-4 16,1 6 1-16,1 6-1 16,-1 9-1-16,-3 10 2 15,-3 1-3-15,2 14 0 0,-1 9 1 16,-3 9 0-16,0 6 1 16,2 2 1-16,0 2-2 15,1-9 2-15,3-2-1 16,4-8-2-16,-2-10 5 15,8-10-4-15,-4-3 1 16,8-9 1-16,-3-12 0 0,3-7 0 16,-2-9 1-16,-3-3-1 15,-1-5 9-15,-11 0 1 16,-4-1 0-16,-4 1-3 16,-4 3-5-16,-11 11-2 15,-2 8-2-15,-3 12 2 0,2 6-14 16,7 3-77-16,9-3-275 15</inkml:trace>
  <inkml:trace contextRef="#ctx0" brushRef="#br0" timeOffset="275061.2807">21901 14068 429 0,'-10'-27'0'15,"1"2"19"-15,-2 2 34 0,2 3-4 16,2 2-3-16,1 8-2 15,1 2-3-15,0 5-5 16,-1 3 1-16,-1 7-19 16,-4 11-14-16,-1 16 3 0,-7 10 3 15,0 15 1-15,-6 16 7 16,-2 13 0-16,0 16 0 16,3 9-7-16,2 11-4 15,5 2-6-15,8 0 2 16,2-1-3-16,7-4 3 15,4-11-3-15,15-10 0 0,13-8-2 16,14-15-21-16,13-15-3 16,16-14-14-16,15-15-103 15,8-19-161-15</inkml:trace>
  <inkml:trace contextRef="#ctx0" brushRef="#br0" timeOffset="275623.7367">24110 14164 580 0,'-8'-5'39'16,"1"-1"-12"-16,6 5 20 16,1 1-21-16,11 7-15 15,10 11-8-15,8 12 11 0,9 13 17 16,7 14-5-16,2 11-8 15,-6 12-2-15,-4 15-10 16,-6 5-5-16,-13 1 4 16,-9 2-2-16,-7 2-3 15,-2-5 2-15,-11-5 1 0,-9-4-3 16,-5-5 1-16,-6-6 0 16,-3-10-1-16,-2-12 3 15,1-6-5-15,1-16-34 16,7-16-63-16,7-18-72 15</inkml:trace>
  <inkml:trace contextRef="#ctx0" brushRef="#br0" timeOffset="276236.2745">24723 14553 686 0,'-2'-3'7'15,"0"3"11"-15,-4 7-10 0,4 12-1 16,-1 10 16-16,-1 3-4 15,4 3-7-15,0 3-2 16,2-4-2-16,8-6-4 16,-2-6 1-16,1-4-1 15,2-11-2-15,0-6 2 0,3-1 12 16,1-4 6-16,0-8-12 16,2-5-7-16,-3-4-1 15,4 2 0-15,-5 0-2 16,0 1 3-16,-5 5-3 15,-1 2 0-15,-5 8 2 16,2 3-1-16,-4 0-6 0,0 14 5 16,0 3 1-16,0 5-2 15,1-1 2-15,7-2-2 16,-3-3 2-16,6-1 0 16,4-8 0-16,0-6-2 15,6-1 3-15,-1-1-1 16,4-15 2-16,0-2-4 0,1-4 2 15,-3-6 2-15,-1-4-3 16,-7 0 2-16,-3-1 9 16,-6 0-3-16,-5 2-2 15,0 4 1-15,0 6-5 0,-7 5-2 16,-2 9-2-16,-2 7-2 16,1 0-31-16,1 12-32 15,1 6-69-15,6 2-133 16</inkml:trace>
  <inkml:trace contextRef="#ctx0" brushRef="#br0" timeOffset="276595.6121">25245 14851 688 0,'-11'13'29'0,"2"-7"-8"15,2 5 4-15,-1 2-8 16,0 5-1-16,1 1-10 16,1 4-2-16,1 4-2 0,4 1-2 15,-3-1 2-15,4-2-2 16,0-2 0-16,5-3 1 16,7-8-1-16,5-2 0 15,4-7 1-15,2-3 1 16,5 0-1-16,-1-7 0 0,0-7-1 15,-2-5 1-15,-2-5 1 16,-7 1 1-16,-5-6 21 16,-10 0 0-16,-1 3-5 15,-5 2-2-15,-9 9-2 16,-8 6-8-16,-5 7-8 16,-5 2-23-16,-4-2-77 0,-3 2-286 15</inkml:trace>
  <inkml:trace contextRef="#ctx0" brushRef="#br0" timeOffset="278063.8194">25636 14719 561 0,'-9'0'40'0,"4"0"37"15,5-5-12-15,4-1-26 16,14 2-24-16,9-3-11 15,7 2-3-15,4 0 0 16,3 4 1-16,-1-2-4 0,-4 3-3 16,-4 0-47-16,-7 0-27 15,-9 0-63-15,-9 0-192 16</inkml:trace>
  <inkml:trace contextRef="#ctx0" brushRef="#br0" timeOffset="278251.2867">25819 14575 611 0,'0'-13'28'16,"0"1"23"-16,2 2 16 15,9 7-38-15,3 3-4 0,5 2-11 16,-2 12-8-16,0 11-2 16,-5 5-2-16,-4 12-2 15,-6 3 0-15,-2 5-12 16,0-1-79-16,-2-6-185 15</inkml:trace>
  <inkml:trace contextRef="#ctx0" brushRef="#br0" timeOffset="278813.7491">26581 14121 253 0,'0'-12'264'0,"-4"3"-236"0,1 0 58 16,0 4-32-16,1 3-15 15,0 2-7-15,-1 0-12 16,-2 12-13-16,2 8 7 16,-4 14 12-16,-2 9-3 0,-6 14 0 15,-1 14-7-15,-4 13-4 16,-2 14-3-16,2 6-5 16,0 3 1-16,4 1-3 15,3-3-1-15,9-3 2 16,4-11 1-16,4-7-1 0,14-9-2 15,7-9 0-15,6-9-2 16,5-10 3-16,5-10-3 16,6-10 1-16,-1-15-35 15,-1-12-116-15</inkml:trace>
  <inkml:trace contextRef="#ctx0" brushRef="#br0" timeOffset="280412.283">27098 14542 499 0,'14'-14'11'0,"-4"-2"7"15,-5 0 72-15,-1 3-35 16,-4 3-20-16,0 1-8 16,-6 3-8-16,-14 6-14 15,-7 0-7-15,-10 0 2 16,-4 6-1-16,-6 5 1 0,-1 0 3 15,1-1-2-15,4 1 8 16,9 1 6-16,8-1-9 16,10-1 1-16,7 3-4 15,9-2-4-15,4 0 0 16,16 0 2-16,12-3 2 0,7 2 0 16,10-6-2-16,-1 2 0 15,-1-1-1-15,-9-1 0 16,-8-1 0-16,-14 4 1 15,-6 0-1-15,-10 4-2 16,-10 2 3-16,-11 6 3 0,-4 2 0 16,-6 3-2-16,-1-1-1 15,0 2 0-15,5-4 0 16,5-2 4-16,8-2 4 16,4-5-5-16,10-3-4 15,10-1-1-15,17-5 2 16,12-3 3-16,12 0-2 0,8 1-21 15,9-3-43-15,2-10-40 16,-6 0-115-16</inkml:trace>
  <inkml:trace contextRef="#ctx0" brushRef="#br0" timeOffset="280865.3822">27536 14514 669 0,'-15'-13'11'0,"3"3"9"15,7 2 44-15,5 5-34 16,0 3-3-16,10 0-23 16,9 2-4-16,3 9 1 15,-3 3-5-15,1 4 7 0,-6-1-3 16,-5 3 0-16,-9 1 1 15,0 3-2-15,-11-3 2 16,-3-1 1-16,-3-4-3 16,5-2 2-16,4-5 1 15,2-4-2-15,4-3 6 0,2-2 4 16,4-8 10-16,8-8-13 16,5-3-4-16,4-7 0 15,-1-3 3-15,3-2-2 16,-5-1-1-16,-5 2 4 0,-1 3-1 15,-7 6 1-15,-3 7 0 16,-2 3 0-16,0 7-3 16,-3 4 0-16,-3 6-6 15,1 10 2-15,0 5 0 16,3 4-1-16,2 6 0 16,0 2-12-16,4 5-16 15,3-1-31-15,1-1-94 0,-1-4-111 16</inkml:trace>
  <inkml:trace contextRef="#ctx0" brushRef="#br0" timeOffset="281240.351">27811 14844 690 0,'0'-5'27'15,"0"-1"54"-15,0 6-39 16,0 0-28-16,5 3-10 0,0 6-3 15,0 6 1-15,-2-1-1 16,-3 4 1-16,0-2 1 16,0 0-3-16,0-2 1 15,0-1-1-15,0-6 1 16,0-2 1-16,0-3-2 16,0-2 6-16,7-2 14 0,2-9-12 15,4-1-5-15,1-4-3 16,0-4 1-16,4-1 8 15,-1 0 3-15,-3 1-1 16,4 0 0-16,-4 8-4 16,-1 3-5-16,-4 6 0 15,1 3-4-15,-3 10 2 0,0 8-1 16,0 3 0-16,-2 4 2 16,-2 1-1-16,-3 5-26 15,0-1-16-15,0-1-57 16,0-6-115-16</inkml:trace>
  <inkml:trace contextRef="#ctx0" brushRef="#br0" timeOffset="281927.7975">26718 15189 613 0,'0'-1'26'15,"0"-10"32"-15,2 8-15 16,3 3-26-16,0 0-2 15,2 0-9-15,0 10-1 16,3 3 5-16,-2 3 4 16,-2 2-4-16,-1 0-4 0,-3 1-4 15,-2 1 0-15,0-2 0 16,-6-1-2-16,-1-1 1 16,-1-5 1-16,3-2-2 15,0-5 1-15,3-4 1 0,2 0 0 16,0-5 6-16,7-10 6 15,3-1-3-15,4-3-2 16,2-1-5-16,5 2 1 16,-4 2 0-16,-2 3-4 15,-1 5 2-15,-2 4-1 0,-2 4-2 16,-3 0 1-16,0 4-2 16,1 8 0-16,0 4 2 15,-1 2 0-15,0 2 0 16,2 1 0-16,0 2-1 15,0-3 0-15,6-4 0 16,-1-2-25-16,4-7-27 0,3-5-58 16,1-2-106-16</inkml:trace>
  <inkml:trace contextRef="#ctx0" brushRef="#br0" timeOffset="282115.2898">27109 15238 622 0,'-9'-9'42'16,"4"0"30"-16,5 0-9 16,0 4-41-16,7 1-11 0,5 1-10 15,5 3-1-15,3 0 1 16,-1 0-2-16,-3 0-2 16,-2 5-49-16,-2 2-35 15,-5 0-25-15,-6 2-61 16</inkml:trace>
  <inkml:trace contextRef="#ctx0" brushRef="#br0" timeOffset="282271.519">27144 15299 215 0,'-5'3'278'15,"2"-1"-258"-15,3 0 24 16,0 0-26-16,8-1 22 16,7-1 0-16,3 0-19 0,4 0-4 15,1 0-11-15,-1 0-6 16,1 0-22-16,0-1-89 15,-1-5-56-15</inkml:trace>
  <inkml:trace contextRef="#ctx0" brushRef="#br0" timeOffset="282459.0005">27461 15177 488 0,'4'-11'80'0,"-3"4"17"15,1 4 15-15,0 3-62 16,1 0-22-16,3 3-23 0,-1 12-3 15,3 2 4-15,0 7-1 16,-1 0-1-16,0 2-2 16,-2 0-2-16,0-1 1 15,-3-2-5-15,3-6-52 16,-2-8-104-16,6-9-292 0</inkml:trace>
  <inkml:trace contextRef="#ctx0" brushRef="#br0" timeOffset="283507.1884">26917 14143 601 0,'0'-6'6'16,"0"3"41"-16,0 3-16 15,2 0-26-15,3 12-5 16,-3 5 0-16,-2 2 1 16,0 4 1-16,0 4 3 15,-4-6-4-15,-5-1 3 0,1-2-1 16,-2-8-3-16,1-4 3 16,2-6 6-16,2 0 5 15,-1-11 1-15,1-5-6 16,1-1-6-16,3-7 3 0,1-1 2 15,0 0-2-15,0 2-1 16,0-4-1-16,5 6-3 16,0 5 0-16,5 3-1 15,-3 8-1-15,3 5-2 16,3 5 1-16,1 11 0 16,1 6 1-16,1 4 1 15,0 1 0-15,0 0-1 0,-1-2 2 16,-3-6-2-16,1-2 2 15,-4-7 0-15,3-2-1 16,-2-8-1-16,4 0 3 16,-4-8 0-16,3-6-1 15,-2-6 2-15,1-1-3 0,-3-4 3 16,0-2 6-16,-4-3-4 16,-3 2-2-16,-2 4-1 15,0 1-3-15,0 7 1 16,2 3-38-16,9 1-116 15</inkml:trace>
  <inkml:trace contextRef="#ctx0" brushRef="#br0" timeOffset="284132.6062">28027 14163 392 0,'-6'-4'143'0,"-10"-2"-115"15,12 1 36-15,4 5-31 16,7 0-6-16,12 5-17 16,8 11 0-16,7 10 23 15,8 9-8-15,5 13 3 0,1 11-4 16,1 9-8-16,-3 13-6 15,-9 8-4-15,-8 6-3 16,-8 4 1-16,-11 4-2 16,-10 1 0-16,-6-6 1 15,-17-6-3-15,-11 0 2 0,-8-9-2 16,-6-2 2-16,-6-14 0 16,3-9-3-16,5-14-21 15,10-13-19-15,13-19-59 16,16-12-106-16</inkml:trace>
  <inkml:trace contextRef="#ctx0" brushRef="#br0" timeOffset="284773.2119">28693 14326 525 0,'2'-7'163'15,"-2"4"-162"-15,0 3 24 16,0 10-23-16,0 10-1 0,0 9 0 16,0 4 2-16,0 7-2 15,0-1 0-15,0-1 2 16,0-8-3-16,2-2 0 16,3-4 3-16,-2-11-2 0,2-5-2 15,5-6 3-15,1-2 6 16,1-7 14-16,3-6-7 15,4-5-10-15,-1-1-1 16,2-1 3-16,-2-1-2 16,-3 3-1-16,-3 4 4 0,-5 1-2 15,-1 8-1-15,-4 3 0 16,-2 2-5-16,0 2-3 16,-2 10 4-16,-4 4-2 15,2 2 2-15,2 0-1 16,2 1-1-16,0-2 2 15,0-3-1-15,12-2-1 16,2-4 4-16,6-5-3 0,-1-3 1 16,5 0 1-16,1-12-3 15,0-8 3-15,-4-3-1 16,-1-5-1-16,-6-3 2 16,-4-6-1-16,-9-3-2 0,-1-1 2 15,-6 4-1-15,-15 3-2 16,-6 7-7-16,-8 9-54 15,-5 6-53-15,-3 4-218 16</inkml:trace>
  <inkml:trace contextRef="#ctx0" brushRef="#br0" timeOffset="285480.5854">27637 14139 432 0,'7'-7'25'16,"-1"0"34"-16,2-2-18 15,-1 2 8-15,6 0-2 16,-2 0-13-16,4 1-7 0,0 1 4 15,2 1-6-15,0 4-3 16,-3 0-13-16,-4 4-4 16,-1 5-4-16,-6 3-2 15,-1 6 2-15,-2 0-2 0,0 0 3 16,-5 3-2-16,-6-1 0 16,-2-2 1-16,1 0 1 15,2-6-3-15,-2-1 3 16,5-4-2-16,5-2 0 15,2-5 2-15,2 0-1 0,13 0 4 16,8-5 7-16,9-6-4 16,10-5 0-16,9 0-4 15,7 0-2-15,8-4-1 16,0 4 0-16,0-3-43 16,-1-3-151-16</inkml:trace>
  <inkml:trace contextRef="#ctx0" brushRef="#br0" timeOffset="287781.3632">29621 14437 519 0,'-7'0'18'16,"6"0"44"-16,1-5-1 0,5 1-39 16,10 1-16-16,13-3-1 15,0 3-2-15,6 1-2 16,2 2 0-16,-5 0-1 15,-4 0-25-15,-11 7-89 16,-9 0-71-16</inkml:trace>
  <inkml:trace contextRef="#ctx0" brushRef="#br0" timeOffset="287953.2175">29565 14569 507 0,'-16'9'34'0,"11"-4"34"16,5 1-29-16,15-3-26 0,15 1-4 15,11-4-5-15,13 0-3 16,4 0-33-16,3-10-235 16</inkml:trace>
  <inkml:trace contextRef="#ctx0" brushRef="#br0" timeOffset="289160.6061">30726 14139 421 0,'9'-9'122'0,"-3"-5"-117"16,-4 3 60-16,-2 4-16 0,-2 0-31 16,-13 2-7-16,-7 1-8 15,-7 4-2-15,-7 0 0 16,-3 7 0-16,-8 4-1 0,3 0 0 15,-2 5 3-15,5-2 0 16,7-2 2-16,4 4 3 16,10-3 0-16,11 0-1 15,9-3-3-15,7 1-4 16,20-2 6-16,9-2-3 0,9-2 0 16,1 1-2-16,3-3-1 15,-8 1 1-15,-7-1 0 16,-12 3-2-16,-12-1 1 15,-10 4-1-15,-8 2-2 16,-18 3 7-16,-6 4-4 16,-4-2 6-16,-4 5 2 0,1-1 3 15,7 1-4-15,6-1 1 16,7-4-2-16,11-2 0 16,8-3-1-16,10-2-4 15,15-4 1-15,8 1 0 16,6-3-1-16,11-3-1 0,4 2-29 15,3-2-44-15,-1 0-59 16,-2-7-210-16</inkml:trace>
  <inkml:trace contextRef="#ctx0" brushRef="#br0" timeOffset="290633.2539">31172 14139 567 0,'0'-2'21'0,"0"-5"31"16,14 0-18-16,1 3-25 15,7 1 1-15,5 1 2 16,0 2-7-16,-1 2-3 16,0 11-2-16,-8 3 0 15,-4 2-1-15,-9 3 2 16,-5 2-1-16,-2 2 0 0,-13-4 3 15,-5 1 0-15,2-3 1 16,-2-2 0-16,4-9 3 16,7-1 20-16,5-5-6 15,4-2-6-15,2-3 4 16,13-8-14-16,6-9-5 0,2 1 0 16,6-8 2-16,3 0-2 15,-4-5 3-15,-1 0-6 16,-6-2 6-16,-3 6-1 15,-10 1 10-15,-1 7 9 16,-6 4-3-16,-1 9-7 0,0 7-3 16,-8 0-5-16,2 16-4 15,0 6 1-15,1 4 0 16,5 4 1-16,0 6-3 16,5 0 2-16,6 3 0 15,0 0-5-15,0 3-41 0,-4-5-51 16,-2-2-79-16</inkml:trace>
  <inkml:trace contextRef="#ctx0" brushRef="#br0" timeOffset="291031.5821">31557 14569 643 0,'0'2'36'15,"0"3"30"-15,0 2-56 0,4 4-6 16,3 5 13-16,-2 4-11 16,0 1-1-16,0 0 1 15,-4 1 0 1,-1-1-1-16,0 0-1 16,0-6-2-16,-1-4-1 15,-4-4 1-15,5-4-2 0,0-3 2 16,0 0 2-16,2-7 5 15,8-4-3-15,2-4-1 16,3-8 8-16,2 4 1 16,1-3-4-16,0 2-1 15,4 2-3-15,-2 4-4 16,-5 5-2-16,4 7 1 0,-5 2-1 16,-1 2 0-16,-3 10 1 15,1 7-3-15,-2 1 3 16,-4 4 0-16,2 1-3 15,0 1 5-15,1-2-5 16,-2-5-50-16,2-5-79 16,3-10-108-16</inkml:trace>
  <inkml:trace contextRef="#ctx0" brushRef="#br0" timeOffset="291562.7966">32146 13995 655 0,'0'0'7'16,"0"0"-9"-16,0 12-4 15,4 6 5-15,4 5 3 0,5 0 0 16,3 1-3-16,2-6 5 16,0-2-6-16,2-6 4 15,-4-6 0-15,0-4-2 16,-2-2 3-16,-1-10 9 16,-2-6 6-16,-4 0 6 0,-1-4 4 15,-3-1-8-15,-1 2-6 16,-2 1 3-16,0 4-1 15,0 4 0-15,0 4-3 16,0 8-10-16,0 0-1 16,0 9-7-16,0 11 4 15,2 10 1-15,0 6-1 0,3 5 1 16,-5 9 0-16,0 4-1 16,0-1 2-16,-4 2-1 15,-6-5 0-15,-2-9 1 16,-1-7-1-16,-2-7 0 15,2-9 1-15,1-9 0 16,1-6-1-16,4-3 4 0,2 0-3 16,1-3 2-16,2-8-12 15,2-1-70-15,0-6-107 16</inkml:trace>
  <inkml:trace contextRef="#ctx0" brushRef="#br0" timeOffset="291966.3384">32408 14642 629 0,'-2'13'29'16,"2"-3"-13"-16,0 3 54 15,0 3-34-15,3-2-13 16,4-2-10-16,0 1-3 15,-4-4-2-15,2-4 1 0,1-4-1 16,0-1-3-16,2 0 5 16,-1-1-1-16,4-10-6 15,-1-5 0-15,0 0-1 16,-1-5 1-16,2 0 3 0,-2-1 0 0,-1 5 4 16,6 2 1-16,-2 7-6 15,0 6-4-15,3 2 0 0,-3 2-2 16,3 10 1-16,-5 6 1 15,1 6 0-15,-3-2 1 16,-3 7-1-16,-2-1 0 16,1 1 0-16,-2 1 1 15,1-2-1-15,-3-1-5 0,2-4-55 16,-2-7-109-16</inkml:trace>
  <inkml:trace contextRef="#ctx0" brushRef="#br0" timeOffset="293624.1138">30018 14887 563 0,'0'-17'7'15,"4"-1"39"-15,3 6 18 16,3 4-33-16,3 3-12 16,-2 5-4-16,0 6-12 0,-2 9-3 15,1 7 0-15,-5 5 0 16,2 0 0-16,-6 1 1 16,-1-1-1-16,-1 2 0 15,-11-3 1-15,0-4 0 16,-3-2 0-16,1-8 0 15,3-3-1-15,4-5 2 16,2-4 2-16,5 0 26 0,0-12-3 16,5-1-18-16,6-5-6 15,3-4 0-15,3-3-2 16,0-2 1-16,2 2-1 16,-4 0-1-16,0 4 0 15,-1 5 1-15,-5 6 0 0,-1 2 4 16,-1 8-3-16,-4 0-1 15,2 4 0-15,-1 11-1 16,-1 7 3-16,2 3-1 16,0 4 1-16,-2 1 2 0,1 4 0 15,1-2-2-15,-1 0-1 16,5-7-2-16,0-3 0 16,3-6 0-16,1-7-27 15,5-7-41-15,2-2-77 16,2-15-264-16</inkml:trace>
  <inkml:trace contextRef="#ctx0" brushRef="#br0" timeOffset="293843.0681">30470 14856 506 0,'-5'-4'129'16,"-9"-3"-74"-16,9 2 27 15,5 4-50-15,7-1-18 16,10 2-13-16,5 0 0 16,3 0 0-16,1 3-1 0,-4 4 0 15,-5 4-11-15,-10 0-64 16,-7 3-16-16,-2 0-37 16,-14 5-38-16,-11-1-170 15</inkml:trace>
  <inkml:trace contextRef="#ctx0" brushRef="#br0" timeOffset="293999.2691">30424 14998 240 0,'-20'11'225'15,"8"-5"-134"-15,10-5 20 16,2-1-58-16,12 0-22 16,13 0 7-16,4 0-19 15,7-5-16-15,5 0-2 0,1 0 0 16,-5 1-13-16,-3 1-93 16,-7-1-46-16,-5-2-219 15</inkml:trace>
  <inkml:trace contextRef="#ctx0" brushRef="#br0" timeOffset="294186.7795">30803 14872 556 0,'6'-10'84'16,"-1"0"-11"-16,2 5 20 16,3 5-60-16,3 0-9 15,-2 9-9-15,1 7-6 0,-1 4-3 16,-2 4 0-16,-4 4-4 15,-3-2-1-15,-2 1 0 16,0 0 0-16,-3-4-19 16,-3-7-66-16,1-9-187 15</inkml:trace>
  <inkml:trace contextRef="#ctx0" brushRef="#br0" timeOffset="301838.9177">30386 13730 481 0,'2'-8'39'0,"0"-1"19"0,1-1-2 16,1 5-11-16,-1 2-15 15,-1 3-10-15,3 0-11 16,-3 2-7-16,4 9 2 16,-2 4 6-16,-1 5 6 15,-3 3 0-15,0 4-5 0,-3 3-3 16,-7 2-5-16,-2-1 0 16,-2-1-2-16,3-5 0 15,-2-7-2-15,4-4 4 16,2-7-2-16,3-5-1 15,1-2 2-15,1-9 5 0,2-11-5 16,0-1 0-16,5-8 3 16,2-2 8-16,5-3-4 15,0-1-6-15,1 4 0 16,1 0-1-16,-4 3-3 16,2 6 2-16,-5 4-1 0,1 8 1 15,-4 3 0-15,-1 7-3 16,2 0-3-16,-3 12 2 15,1 8 2-15,-1 1 1 16,1 8 0-16,-1 1 0 16,0 0 0-16,3 2 1 15,0-3-2-15,0-2 2 0,2-8-2 16,1-2 1-16,4-9 1 16,3-2 1-16,1-6-2 15,4 0 4-15,2-14 0 16,-1-5 2-16,2-4 1 15,-3-5-3-15,-4-4 4 16,-3 0-3-16,-6-6-3 0,-2 4-1 16,-3 1 0-16,-2 6-2 15,0 5 2 1,-2 6-30-16,-3 4-93 0</inkml:trace>
  <inkml:trace contextRef="#ctx0" brushRef="#br0" timeOffset="302858.9805">32871 14187 595 0,'-3'-5'18'0,"-3"-2"41"0,6 1 1 16,0 1-16-16,6 0-23 15,8 3-13-15,4-2-7 16,9 4 0-16,5 0 3 16,10 0-4-16,3 0 2 15,5 0-1-15,-2 0-1 0,-1-1 1 16,-9-3 0-16,-8 1-3 16,-16-3 4-16,-12-1-2 15,-2 2 3-15,-19-4-6 16,-10 0-1-16,-5 0 5 15,-5 0 0-15,-1 2 0 0,2-2 0 16,6 0 0-16,6 4-1 16,9-1 1-16,6 4 1 15,11 1 4-15,0 1-3 16,13 0-6-16,8 0 2 16,7 3 3-16,8 3-3 0,3 2-6 15,-2 5 8-15,-1-2 1 16,-4 5 1-16,-8 2-3 15,-7 5 2-15,-7 4-1 16,-10 1 0-16,-2 4-1 16,-15 6 3-16,-6-2-4 15,-4-4 4 1,-1-2 0-16,1-5-4 16,7-4-2-16,11-10-46 15,9-5-73-15,2-6-147 0</inkml:trace>
  <inkml:trace contextRef="#ctx0" brushRef="#br0" timeOffset="303825.9219">33640 14079 531 0,'-2'-10'5'0,"0"4"34"0,2 2-2 16,0 0-11-16,7 4-1 16,11-2-19-16,1 2-4 15,3 0 2-15,0 0 4 16,-3 0 11-16,-11 0-8 15,-1 2 2-15,-7 7-6 16,0 2-5-16,-10 3 7 0,-5 2-2 16,-1 2-1-16,-2 5-3 15,2 0 0-15,0 1-3 16,3 1 2-16,4-4 2 16,9-1-3-16,0-4 7 15,4-2 1-15,14-5 1 0,7-2 9 16,2-5-2-16,9-2-10 15,1 0-4-15,1 0-3 16,-5-9 0-16,-19 0 0 16,-14-7 0-16,0-2 1 15,0-5-50-15,0-8-46 0,0 1-115 16</inkml:trace>
  <inkml:trace contextRef="#ctx0" brushRef="#br0">33751 13868 687 0,'-32'0'15'0,"-4"4"2"16,1 14 4-16,0 7-7 15,2 7-7-15,4 8-1 0,7 12-5 16,3 5 1-16,9 8-2 15,3 0 1-15,7 0 0 16</inkml:trace>
  <inkml:trace contextRef="#ctx0" brushRef="#br0" timeOffset="306394.2712">33568 14077 193 0,'12'-6'140'16,"1"-1"-134"-16,-4 2 51 16,2 1-32-16,-2 1-5 15,0-1 19-15,-2-1-7 0,0 1 8 16,-3-1 17-16,-2 0-5 15,0 1-14-15,-1-1 1 16,1 1-5-16,-2 2-7 16,0 2 1-16,0 0-10 15,-2 0-10-15,-7 9-7 0,0 5-1 16,-5 6 4-16,3 5-2 16,-3 4 1-16,2 3 0 15,-3 4-1-15,8 1-2 16,0-2 1-16,5 1 1 15,2-4-6-15,0-10-76 16,0-13-278-16</inkml:trace>
  <inkml:trace contextRef="#ctx0" brushRef="#br0" timeOffset="309122.9233">30424 15784 215 0,'-24'0'450'16,"7"-2"-374"-16,4-7 5 15,8 4-34-15,5-1-14 16,7 3-15-16,14-1-11 0,12 1-2 16,13 3 0-16,18 0 0 15,11 0-1-15,13-2-4 16,7 2 2-16,7-1-1 16,-2 1-3-16,-4-5 3 15,-14 2-15-15,-16-2-22 0,-15 0-26 16,-19-4-67-16,-15-1-91 15</inkml:trace>
  <inkml:trace contextRef="#ctx0" brushRef="#br0" timeOffset="309419.7653">31011 15491 651 0,'-32'-7'17'16,"3"-4"46"-16,11 4-2 15,7 4-34-15,11 3-3 0,9 0-11 16,23 3-16-16,15 12 3 16,11 3 3-16,10 3-1 15,5 6 2-15,-6 3-1 16,-5 5-1-16,-15 3-1 16,-14 3 2-16,-17 0-3 15,-14 2 1-15,-12 0 1 0,-18-6-1 16,-13 1 1-16,-12-6 0 15,-3-2-1-15,2-5-9 16,6-5-30-16,16-8-51 16,15-10-107-16</inkml:trace>
  <inkml:trace contextRef="#ctx0" brushRef="#br0" timeOffset="309950.9691">32216 15566 653 0,'0'-14'31'0,"0"-2"49"0,2 3-41 15,19 5-17-15,8 0-12 16,9 5-7-16,3 3-1 16,4 1 1-16,-6 12-2 15,-8 1-1-15,-9 8 2 16,-17-1-2-16,-5 4 0 16,-17 0 3-16,-9 0 1 15,-7-2 5-15,1-2 5 0,6-1-2 16,4-3 2-16,9-4 2 15,11-2-12-15,2-2-2 16,18-4-5-16,9-1 2 16,9-2 5-16,7-2-4 15,4 0-27-15,-1-6-29 0,-2-4-79 16,-7-8-121-16</inkml:trace>
  <inkml:trace contextRef="#ctx0" brushRef="#br0" timeOffset="310325.9342">32572 15316 685 0,'-49'-5'4'16,"-3"3"31"-16,2 2 1 0,-4 16-14 16,3 11 16-16,5 9-18 15,2 10-13-15,9 9-1 16,7 8-5-16,13 5-1 15,8 1 1-15,7-3-2 16,2-5 0-16,15-11-9 16,10-9 1-16,2-11 6 0,5-11 2 15,3-7 0-15,4-8 2 16,5-4 1-16,6-8-1 16,6-10 4-16,-1-5 3 15,3-9 5-15,1-5 1 16,-5-12-2-16,-9-6-3 0,-9-6-4 15,-14-5-1-15,-16 0-4 16,-11 6 1-16,-31 6-1 16,-22 11 2-16,-21 13 1 15,-14 10-5-15,-12 8-37 16,-3 3-141-16</inkml:trace>
  <inkml:trace contextRef="#ctx0" brushRef="#br0" timeOffset="330618.0673">26242 8924 215 0,'0'0'19'0,"0"-6"25"15,0 1 11-15,0-1-17 16,0 1-16-16,3 0-11 16,2 1-3-16,1 1-2 15,0 1 0-15,1 1-1 16,0 1 0-16,0 0-2 15,0 0-2-15,-1 0 0 0,-1 6 1 16,-2 3 0-16,1 0 0 16,-2 4 1-16,-1 0 1 15,3-1-1-15,-1 2 0 16,0 0 1-16,-1 2-2 16,0 1 0-16,1 0 2 0,-1 1-2 15,-1 0 0-15,1-2 2 16,0-2-2-16,0-1 1 15,-1-5-2-15,3-2 5 16,2-6 4-16,1 0 23 16,3 0 5-16,4-10-9 0,3-5-11 15,1-3-9-15,5-2 2 16,4-1-2-16,2-2-2 16,0 2-1-16,6-3-2 15,6 3-1-15,1-2 2 16,5 3-1-16,3-3 2 0,6 2-1 15,3 1-4-15,4 0 2 16,0 0 0-16,1-1-2 16,1 3 1-16,-4 2-1 15,-5 2 2-15,-4 0 4 16,-7 3 1-16,-4 6 0 16,-6 3-4-16,-5 2-3 0,-7 9 0 15,-15-2-8-15,-8-7-168 16</inkml:trace>
  <inkml:trace contextRef="#ctx0" brushRef="#br0" timeOffset="332072.0613">32765 13312 377 0,'-20'-11'7'16,"5"-1"17"-16,3 2 28 16,9 2-12-16,3-1-5 0,8 1-11 15,14 4-16-15,9 0-6 16,11 0-1-16,6 2 0 15,11 2 0-15,6 0-1 16,-1 0 1-16,-1 6-1 16,-12 1-2-16,-16 0-90 15,-20-3-159-15</inkml:trace>
  <inkml:trace contextRef="#ctx0" brushRef="#br0" timeOffset="332243.924">32873 13346 479 0,'0'0'62'16,"18"-4"-58"-16,13-4 3 15,18 4-4-15,5 0-3 16,14-8-118-16</inkml:trace>
  <inkml:trace contextRef="#ctx0" brushRef="#br0" timeOffset="341112.4717">1754 15189 89 0,'0'-5'38'0,"0"0"6"15,0 0-12-15,0-1-4 16,0-1-6-16,0 0 0 15,-4 0 13-15,3-1-15 16,-3 0-2-16,1 3 3 0,-3-3-6 16,0 3 5-16,3 0-3 15,-2-1 0 1,3-1 1-16,-2 1-8 16,4 1-4-16,0 0 2 0,0 2-3 15,0-4-4-15,7-3-1 16,7-1 0-16,6-4 1 15,6-7-1-15,8-5 1 16,8 1 1-16,6-8 1 16,2 0 1-16,3-4 6 0,1 2-4 15,6-3 1-15,-3 2-1 16,4 1 5-16,4-3-3 16,-2 6 0-16,-2-1 0 15,-3 2-4-15,-4 5 0 16,-3 3 0-16,-7 5 3 15,-5-1-4-15,-7 8-1 0,-5 1 0 16,-5 4-2-16,-8 2 0 16,-4 3 0-16,0 0-1 15,-6 2 0-15,-1 0 2 16,1 0-2-16,-4 2-2 16,0 5-42-16,-9-3-22 0,-11-1-118 15</inkml:trace>
  <inkml:trace contextRef="#ctx0" brushRef="#br0" timeOffset="341534.3134">2334 14437 259 0,'0'0'283'15,"0"0"-279"-15,0-1 3 16,0 1-7-16,2-3-6 0,5 2 3 16,3-1 5-16,7-2-1 15,-2 1 0-15,4-1-1 16,4 1-1-16,3 0 1 15,-4 0-1-15,7 0 0 16,2-1 2-16,3 2-1 0,1-1 0 16,-1 1 1-16,-4 2-2 15,1 0 1-15,-9 0-1 16,2 0-2-16,-6 5 2 16,-4 7 0-16,-5 1 1 15,-3 9 3-15,-6 5 7 0,-3 8 4 16,-14 8-3-16,-7 8-1 15,-6 9-4-15,-9-2-4 16,-8-6-60-16,-5-10-286 16</inkml:trace>
  <inkml:trace contextRef="#ctx0" brushRef="#br0" timeOffset="343992.7708">14173 12903 282 0,'-4'-3'7'0,"1"-4"31"16,3-1-10-16,0 1-9 15,0-2-6-15,0 4-6 16,0-1 4-16,1 1-1 0,5 2-5 16,1 1-2-16,1 2-4 15,0 0 0-15,3 2-2 16,-2 6 3-16,2 3 2 15,-1 3 5-15,2 3-4 16,-2-2 4-16,0 3 0 16,2 2-2-16,0 2 6 0,-3-3-6 15,0 1 0-15,4-6 2 16,-3 2-1-16,1-7 0 0,3 0 0 16,1-6 0-16,1-3 0 15,7 0 0-15,3-8 1 16,4-9 4-16,10-8-1 15,8-7-2-15,7-5 1 16,6-6-1-16,7-3 1 0,3-3 0 16,4 3-4-16,-1 1 8 15,1 3-5-15,1 2-1 16,-4 6-3-16,-1 4 0 16,-6 9-5-16,-9 6 4 0,-21 3-5 15,-23 0-122-15</inkml:trace>
  <inkml:trace contextRef="#ctx0" brushRef="#br0" timeOffset="370216.8004">10044 16472 201 0,'7'0'25'0,"-2"-5"2"0,0 0 7 15,0 1 3-15,0 0-14 16,-1 2 3-16,-1-1-12 15,-1-1 5-15,2 1 5 16,-3-1 2-16,-1 0 0 0,0 1 0 16,0-3 7-16,0 1 4 15,0 0-9-15,-5-2 2 16,-4 1-2-16,-4 1-6 16,-2 2-4-16,-3-1-4 15,0 2-6-15,-4 2-3 0,-2 0 0 16,2 0-1-16,-3 2-2 15,-1 5 2-15,-1 1-1 16,4 0 1-16,0 3 8 16,1-2-3-16,4 3-1 15,2-1-2 1,1 3-2 0,5 0 1-16,1 4-2 0,4 2 1 15,3 3 2-15,2 6-2 16,0-1 1-16,9 6 1 15,3 7-3-15,3 2 1 16,2 4 2-16,0 4-4 0,-3 4 2 16,2 3-2-16,-5 2 3 15,-2-1 5-15,0 2-2 16,-3-2-4-16,-3 0 4 16,0 3-3-16,-1-1 0 15,-2 3-3-15,0 2-1 0,0 0 1 16,0 2 0-1,0-4-3-15,2 0 3 0,0-5-1 16,1-1-1-16,2-4 1 16,-2-4 0-16,2-4-2 15,1-4 2-15,-3-5-1 16,2-3-1-16,3-2 2 0,-1-4 0 16,5-3-2-16,3-7 0 15,4 0-1-15,3-5 1 16,7-4 2-16,1-2-1 15,6-2 3-15,2-1-2 16,5-4 1-16,0 0 2 0,3 0 0 16,0 0 1-16,3 0 3 15,0 0-12-15,4-4 4 16,1-1 0-16,-3-6-18 16,0-14-63-16,-9-12-210 15</inkml:trace>
  <inkml:trace contextRef="#ctx0" brushRef="#br0" timeOffset="372511.3378">10923 16502 438 0,'-13'-12'96'0,"1"-3"-52"16,0 0 45-16,4 2-28 15,2 3-20-15,3 0-14 0,1 3-4 16,2 4-8-16,0 3-1 16,0 0-1-16,0 7-14 15,0 9 2-15,4 9 2 16,-4 7 1-16,0 8-1 16,0-2 0-16,0 4-2 0,-7-5 2 15,-5-5-2-15,4-3-1 16,-3-11 3-16,1-4-3 15,5-7 1-15,2-5 3 16,1-2-2-16,2-11 2 16,0-7-1-16,2-8-1 0,5-6 0 15,2-6 0-15,4 1-1 16,0-1 0-16,-1 2-1 16,-2 4 0-16,2 7 1 15,-5 9-2-15,0 6 1 16,-2 4-1-16,0 6 0 15,1 0-2-15,-2 7 2 0,3 9-1 16,1 2 3-16,2 5-1 16,-1 4-1-16,1 0 3 15,3 3-2-15,3-7-1 16,1 0 2-16,2-3-1 16,1-6-1-16,2-8 2 0,-3-6-1 15,1 0 1-15,0-4 1 16,-3-13 1-16,0-5 6 15,-3-6 2-15,-4-1-4 16,0-3 4-16,-5-4-3 0,-1 2-1 16,-4 1 2-16,0 0-2 15,0 6-7-15,0 6 4 16,-2 5-4-16,2 7 0 16,0 9 0-16,0 4-35 15,10 8-31-15,7 0-81 16,5-1-273-16</inkml:trace>
  <inkml:trace contextRef="#ctx0" brushRef="#br0" timeOffset="374239.9441">12589 16384 504 0,'2'-17'7'15,"-2"-1"32"-15,0 0 39 0,0 4-48 16,-9 3-6-16,-4 2 1 15,-1 6-6-15,-4 1-10 16,-7 2 2-16,-4 0 3 16,-2 5 0-16,-3 4-4 15,0 5-7-15,2 0 0 0,1 1-3 16,4-1 0-16,4 1 0 16,7-3 2-16,9-1-2 15,7-2 0-15,0 1 0 16,12 0 0-16,10-2 1 15,4-2 2-15,4-1 1 0,2 0 2 16,-1 1 4-16,-2-1 1 16,-9-1 2-16,-3 1-8 15,-8 2-1-15,-6 4-1 16,-3-1-1-16,-12 3 2 16,-8 1 5-16,-4 2-3 15,-8 4-1-15,0-1-1 0,0 1-4 16,3-2 1-16,6-2 0 15,8-2-2-15,12-3 2 16,3-4-2-16,22-3-2 16,12-4 5-16,10 0 8 0,10-4-3 15,11-3-3-15,3-2-3 16,-2 2 0-16,3 4 0 16,-3-1-8-16,-8 0-47 15,-7-3-98-15,-9-2-154 16</inkml:trace>
  <inkml:trace contextRef="#ctx0" brushRef="#br0" timeOffset="374871.2927">13137 16383 594 0,'-10'-9'56'16,"7"-2"-30"-16,3 3 24 15,5-2-31-15,12 5 8 16,2-1-12-16,6 6-1 16,1 0-1-16,-5 3-6 0,1 7 0 15,-6 3-5-15,-7 2-1 16,-6 7 0-16,-3-2 1 15,-7 1-2-15,-7 1 3 16,-4-3-1-16,-1-1-1 16,2-3 1-16,5-7-2 0,4-3-1 15,6-5 4-15,2 0 1 16,6-10 13-16,7-6-11 16,2-8-3-16,7 0 1 15,0-5 1-15,-3-5-2 16,-1 2 2-16,-1-2 2 0,-5 9 0 15,-5 3 3-15,-2 7-6 16,-3 7-2-16,-2 8 1 16,0 0-3-16,-2 13-2 15,-3 10 4-15,4 2-2 0,-1 6-2 16,2 0 4-16,7 2-5 16,8 1-12-16,5-6-19 0,8-1-35 15,2-5-89-15,1-7-149 16</inkml:trace>
  <inkml:trace contextRef="#ctx0" brushRef="#br0" timeOffset="375277.5117">13594 16562 597 0,'-3'-3'30'16,"3"-4"43"-16,0 4-16 15,3 3-11-15,9 0-12 16,0 0-13-16,-1 3-2 0,1 10-9 15,1 5-3-15,-4-2-2 16,-4 5-4 0,1 3 1-16,-5-3-2 0,-1 0 0 15,0-5 2-15,0-3-1 16,0-6-1-16,-1-4 2 16,-3-3 0-16,4 0 3 0,0-10 0 15,0-4-5-15,0-4 1 16,4-6 9-16,6-2 0 15,3-3-2-15,3 2-3 16,1 1-5-16,0 4 2 0,0 6 0 16,-2 5-2-16,0 8 3 15,-3 3-2-15,5 0-2 16,-3 14 2-16,-1 7-2 16,-3 8 1-16,1 5 1 15,-3 4-2-15,-5 2 3 16,-3 4-2-16,0-7-33 15,-2-7-28-15,-5-10-126 0</inkml:trace>
  <inkml:trace contextRef="#ctx0" brushRef="#br0" timeOffset="379537.2232">10974 17584 275 0,'0'-11'277'0,"0"0"-242"16,0-2 44-16,-1 2-19 16,-8 3-12-16,-9 1-9 15,-5 1-11-15,-4 5-9 16,-4 1-8-16,-11 1-6 16,3 10-5-16,-5 7 1 0,-2 3 0 15,4 0-1-15,1 5-1 16,4-2 1-16,8-2 1 15,12-1-1-15,5-6 0 16,12 1-2-16,5-9-1 0,17-2-1 16,9-3 2-16,9-2 4 15,5 0-1-15,0 0 1 16,-1 0-2-16,-4 0 3 16,-8 0 5-16,-7 0-2 15,-8 4-4-15,-14 8-1 0,-3 4-2 16,-16 6 2-1,-11 4 2-15,-6 5-2 0,-6 1-1 16,-3-2 2-16,0-1-1 16,4-6 0-16,6-2 0 15,8-6-3-15,10-5 4 16,13-4-2-16,1-3-3 16,20-3 1-16,15 0 10 0,6 0 7 15,12-1-3-15,2-5-7 16,4 0-4-16,-1 5 1 15,-4-3-3-15,-5 4-25 0,-8-1-32 16,-11-3-91-16,-6-9-225 16</inkml:trace>
  <inkml:trace contextRef="#ctx0" brushRef="#br0" timeOffset="380834.0098">11370 17687 567 0,'-7'0'9'0,"3"-7"24"0,4 3-3 15,0 2-14-15,5 2-8 16,9 0-1-16,-1 0 10 16,3 7-5-16,1 4-4 15,-7 5-4-15,0 4-2 16,-5 5 0-16,-5 2 2 16,-2-1 3-16,-9 3-3 0,-3-3 0 15,-4-2 0-15,2-6-2 16,3-4 1-16,2-5-3 15,6-9 2-15,5 0 4 16,0-20 11-16,14-5-6 16,4-8-5-16,10-7 2 15,2-3 4-15,-1 2-1 0,0 4 5 16,-5 5 5-16,-6 5 1 16,-6 11-1-16,-2 5-3 15,-6 8-11-15,-4 3-2 16,0 13-7-16,-2 7 0 0,-5 9 1 15,-1 9 2-15,3 2 1 16,3 2-2-16,2-2 1 16,2-2-2-16,11-4-7 15,3-7-10-15,7-4-20 16,1-10-51-16,2-7-113 0</inkml:trace>
  <inkml:trace contextRef="#ctx0" brushRef="#br0" timeOffset="381208.978">11758 18124 700 0,'-2'13'13'16,"2"-1"-5"-16,0 8 6 15,0 1 21-15,2 4 2 0,1 3-21 16,1 1-5-16,-1-4-9 15,1-5 0-15,-2-6-1 16,-1-7-1-16,-1-4 1 16,2-3 3-16,0-5 23 15,2-10-5-15,1-5-15 16,4-5 2-16,2-6 3 0,2-1 3 16,-1 2-9-16,3 0 1 15,2 3-4-15,-2 7 3 16,-3 4 2-16,1 9-2 15,-1 5 1-15,1 2-5 16,0 9-3-16,-1 12 2 0,3 6-1 16,-3 7 0-16,0 2 1 15,3 1-1-15,-3-6-35 16,-2-8-54-16,-1-16-182 16</inkml:trace>
  <inkml:trace contextRef="#ctx0" brushRef="#br0" timeOffset="382567.5022">10406 18458 570 0,'7'0'114'0,"1"-9"-117"15,4 4 12-15,0 1 4 16,4 2 4-16,-2 2 1 16,0 0-7-16,-6 9-3 0,3 7-1 15,-8 7 2-15,-1 4-2 16,-2 5 0-16,0 2 1 16,-2-4-1-16,-1-5-3 15,-3-5-1-15,5-8-1 16,-3-8-1-16,4-4 12 0,0-5 17 15,0-13-1-15,0-7-20 16,5-6 5-16,4 1 1 16,4-2-4-16,3 6-3 15,1 0-2-15,2 8 1 16,-1 4-3-16,0 9 0 16,0 5-2-16,-2 5-2 15,-2 11 0-15,-2 9-1 0,-5 9 1 16,0 4-1-16,-2-5 2 15,-3 2 1-15,3-9-4 16,-3-6-9-16,6-12-5 0,-2-8-13 16,7 0-12-1,2-14-20-15,2-8-75 0,3-11-146 16</inkml:trace>
  <inkml:trace contextRef="#ctx0" brushRef="#br0" timeOffset="382786.1856">10876 18418 658 0,'-12'0'58'0,"-5"0"11"16,7 0-7-16,3 0-23 15,5 0-1-15,2 0-16 16,3 0-19-16,15-2-3 0,2 1 1 16,2-1 0-16,0 2-14 15,2 0-30-15,-2 0-8 16,-8 7-36-16,-5 4-30 15,-3 2-3-15,-6 1-21 16,-2 2-237-16</inkml:trace>
  <inkml:trace contextRef="#ctx0" brushRef="#br0" timeOffset="382959.0961">10937 18523 203 0,'-17'17'33'15,"2"-1"49"1,4-6 40-16,8 1-42 0,1-5 1 16,2-3-27-16,12-3-11 0,8 0 9 15,5-7-25-15,5-4-21 16,2-3-5-16,7-6-24 15,-3 2-84-15,-1-4-95 16</inkml:trace>
  <inkml:trace contextRef="#ctx0" brushRef="#br0" timeOffset="383130.9763">11285 18334 656 0,'0'-5'68'15,"-4"3"29"-15,-1 2-47 16,2 6-10-16,-1 10-25 15,1 6-11-15,-1 6-1 0,3 7-1 16,1 7-2-16,-2-2-4 16,0-8-53-16,-1-12-145 15</inkml:trace>
  <inkml:trace contextRef="#ctx0" brushRef="#br0" timeOffset="384351.9533">10365 17250 672 0,'0'-7'2'16,"0"0"4"-16,1 3-1 15,6 4-2-15,0 0 0 0,0 11-1 16,1 7 0-16,-3 5 8 15,-1 4 13-15,-1 2-7 16,-3-2-10-16,0 2-3 16,0-8-1-16,-1-1-1 0,-5-8 2 15,-2-6 0-15,3-6 4 16,0 0 1-16,0-14 0 16,1-7-5-16,3 1-1 15,1-10-2-15,0 1 2 16,0 2-2-16,0-1 1 0,0 4 0 15,3 7-2-15,1 4 2 16,1 8 0-16,0 5 2 16,5 0-5-16,-2 13 1 15,5 2 0-15,0 5 1 16,2 3 0-16,0-2 0 16,-1-3 0-16,1-1 1 0,-3-7-2 15,3-5 3-15,-3-5 4 16,2 0 5-16,-2-11 1 15,-2-7-9-15,-1-5 2 16,-1-2 4-16,-7-3 3 0,-1 1 0 16,0-1-4-16,0 1-2 15,-8 6-4-15,0 5-1 16,-3 9-2-16,4-1-36 16,1 1-97-16,6-1-397 15</inkml:trace>
  <inkml:trace contextRef="#ctx0" brushRef="#br0" timeOffset="385291.5688">13229 17337 242 0,'8'0'314'15,"-1"-3"-298"-15,0-6 40 16,-1 1-9-16,-4-1-2 16,-2-1 9-16,0 3-14 0,0-2-13 15,-9 2-6-15,-5 2-9 16,-6-3-5-16,-6 7-4 16,-6-1-2-16,-5 2 0 15,-6 3-1-15,-3 7-2 16,-2 5 3-16,3 2-1 0,2 2 0 15,11-1-1-15,5 2-6 16,10-2 7-16,10-1-4 16,7-2-2-16,6 1 2 15,14-3 2-15,7-1 1 0,7-2 1 16,5-2 0-16,0 2 0 16,2 0 1-16,-6-4-2 15,-8 3 2-15,-8 0 0 16,-7 3-2-16,-12 3 1 15,-2 3 0-15,-20 3 0 16,-5 4 2-16,-9 3-1 16,-5 1-4-16,0 1 7 0,0-2-3 15,8-2-2-15,8-9 1 16,11 0 1-16,12-7-2 16,4-2-3-16,24-8 2 15,14 0 2-15,16-4 0 16,11-7 0-16,11-2 2 0,10-1-3 15,2-4-30-15,0-3-109 16,-4-4-345-16</inkml:trace>
  <inkml:trace contextRef="#ctx0" brushRef="#br0" timeOffset="386325.643">13723 17461 643 0,'-2'-6'19'0,"2"-5"-21"15,2 3 19-15,11 4-9 0,6 2-7 16,-2 2 8-16,5 4 19 16,-5 10-7-16,-2 4-10 15,-4 6-2-15,-8 0-3 16,-3 4-1-16,-3-1-2 16,-9-2 0-16,-5 0-2 0,0-3 0 15,0-5 2-15,3-2-3 16,4-3 1-16,3-3-1 15,7-7 0-15,0-2 1 16,10-4 3-16,6-14 10 16,4-5 1-16,2-8-1 15,5-2 0-15,-1-5 2 0,1 0-3 16,-4 3 7-16,-3 5-6 16,-6 7 5-16,-1 8-3 15,-5 9-2-15,-7 6-6 16,-1 17-8-16,0 12-3 15,0 10 4-15,0 11-1 16,0 5 1-16,0 2 0 0,12-1 0 16,7-8-31-16,3-11-38 15,6-17-86-15,7-19-457 16</inkml:trace>
  <inkml:trace contextRef="#ctx0" brushRef="#br0" timeOffset="388591.1474">29129 14827 99 0,'-1'-3'165'0,"-1"-2"-111"16,2 0 22-16,0-1-31 15,0 0-4-15,0-1-4 16,0 2 7-16,0 2-5 0,3-2-5 15,-3 3-2-15,2-1-10 16,0 3-5-16,-2 0-4 16,0 0-9-16,0 9 1 15,0-1 2-15,2 5 3 16,-2 2 1-16,0 3 1 16,0 2 0-16,0 1 2 0,-2 0-3 15,-2 4-2-15,1-1-2 16,1-1-2-16,-1-2-1 15,0 3-2-15,1-5-2 16,0-1 2-16,1-5-2 16,-1-3 1-16,2-3 0 0,-2-4-1 15,2-3-29-15,-2 0-66 16,1-8-70-16</inkml:trace>
  <inkml:trace contextRef="#ctx0" brushRef="#br0" timeOffset="391203.9459">14239 18138 354 0,'-4'0'114'0,"3"0"-94"15,1-7 53-15,-2 2-12 16,0-2-18-16,1-1 0 15,1 3 6-15,0-2-21 16,0 1-9-16,0 3-4 0,0 3-6 16,0 0-6-16,5 0-3 15,0 3 0-15,1 12-2 16,-2 1 2-16,-1 5 0 16,-1 6-1-16,0 0 2 15,-2-4-1-15,0 0 0 0,0-3 0 16,0-6 2-16,-2-5-2 15,0-4 2-15,-1-5-2 16,1 0 2-16,2-5 5 16,0-9-2-16,0-6-3 15,7-5 1-15,2 0 1 16,1-3 2-16,5-1 1 0,-1 4-2 16,1 6 3-16,-1 1-4 15,0 5-3-15,0 8 4 16,-2 5-5-16,-2 0 0 15,-1 14 1-15,1 9-3 0,-3 6 5 16,-1 5-1-16,-2 2-2 16,-1-1 2-16,3-1-1 15,-2-7-2-15,1-5-8 16,1-16-35-16,0-6-115 16</inkml:trace>
  <inkml:trace contextRef="#ctx0" brushRef="#br0" timeOffset="391907.9513">14263 17198 495 0,'-9'0'4'16,"4"0"22"-16,1 0-5 15,4 0 0-15,0 0 4 16,2 0-18-16,5 0 4 0,5 0 22 16,3 2 0-16,-1 0-13 15,1 1-1-15,-5 1-8 16,-3 4-10-16,-5 0 2 15,-2 7-1-15,0 0 4 16,-7 3-1-16,-4 4-4 0,3-6 0 16,3-2 1-16,2-5 3 15,1-2 7-15,2-6 8 16,2-1 4-16,11-1 7 16,8-11-9-16,13-3-9 15,10-2-4-15,10-5-3 0,4 6-2 16,6 0-3-16,2 3-3 15,-8 5-40-15,-9-5-124 16,-9-1-508-16</inkml:trace>
  <inkml:trace contextRef="#ctx0" brushRef="#br0" timeOffset="393131.2153">12925 18193 655 0,'0'2'3'0,"0"-2"-5"0,4 4 0 16,-1 6 2-16,2 3 8 15,-3 7 3-15,2 1 6 16,-4 2 5-16,0 2-8 0,0-2-5 15,0-1-3-15,0-6-3 16,-4-4 0-16,1-5 0 16,1-3 2-16,0-4 7 15,0 0 16-15,2-11-12 0,0-5-10 16,0 1-3-16,2-9 2 16,9-1 1-16,3 0-3 15,0 0 1-15,3 2-2 16,0 3 1-16,0 6-2 15,0 7 1-15,0 5-1 0,-5 2 0 16,1 7 0-16,-1 11-1 16,0 3 2-16,-3 6-1 15,-4 0 0-15,0 0 1 16,0-4-3-16,0-3 2 16,2-6 0-16,0-5-2 15,1-6-9-15,7-3-19 16,-1-5-38-16,4-13-47 0,0-5-137 15</inkml:trace>
  <inkml:trace contextRef="#ctx0" brushRef="#br0" timeOffset="393365.5503">13292 18106 608 0,'-19'7'8'15,"3"-5"39"-15,5 0-6 0,4 0-2 16,5-2 1-16,2 0-13 16,4 0-12-16,8-4-11 15,5-1 3-15,3-2-4 16,1-1-2-16,2 3-1 16,1 2-15-16,-3-1-67 0,-6 2-10 15,-5 2-74-15</inkml:trace>
  <inkml:trace contextRef="#ctx0" brushRef="#br0" timeOffset="393537.518">13277 18243 565 0,'0'10'29'0,"0"-7"-7"16,8-3 15-16,9 0-4 15,3 0 2-15,4 0-14 16,4-7-18-16,0-2-2 15,5-4-14-15,-3-1-73 0,1-4-99 16</inkml:trace>
  <inkml:trace contextRef="#ctx0" brushRef="#br0" timeOffset="393709.3812">13606 18085 565 0,'-7'0'62'15,"0"2"-9"-15,2 4-17 16,4 5 0-16,-1 0 0 15,-2 3-23-15,4 2-8 16,0 0-5-16,0-3 1 16,0-8-48-16,6-5-190 0</inkml:trace>
  <inkml:trace contextRef="#ctx0" brushRef="#br0" timeOffset="395114.8096">12902 17152 479 0,'-2'0'83'0,"-7"-5"-79"0,6-4 13 16,3 1-11-16,0 3 2 16,0 0 3-16,0 3 6 15,3 2 2-15,-1 0-8 16,-2 5-6-16,0 10 1 15,0 1-3-15,0 2 0 0,0-3-2 16,0 2 0-16,0-3-1 16,0-3 1-16,0-4 0 15,0-3 0-15,0-4-1 16,0 0 2-16,0-4 5 16,0-9-4-16,0-1-2 0,3-2 0 15,-1-2-2-15,0-2 2 16,0-1 1-16,-1 2-2 15,1-1 0-15,2 2 0 16,-1 6 0-16,2 2 4 0,1 5 0 16,-2 5 0-16,1 0-3 15,2 4-2-15,-2 7 2 16,3 4 0-16,1 2-1 16,0 1 2-16,1-3-1 15,3 2-1-15,-1-5 2 0,3-4-3 16,-1-2 3-16,-1-4 0 15,-1-2-1-15,-1 0 5 16,-1-7 14-16,-3-6-1 16,-2-4-3-16,-4-3-1 15,1 0-2-15,-2 1-5 16,0 1-4-16,-5 0-2 0,-4 8-1 16,2 0-2-16,-6 4-9 15,6-9-112-15,2-10-565 16</inkml:trace>
  <inkml:trace contextRef="#ctx0" brushRef="#br0" timeOffset="396526.9358">14972 16306 485 0,'-12'-14'5'16,"2"-5"52"-16,6-3 0 16,3 1-16-16,1-4-10 0,5-2-8 15,10 1-4-15,5 2-6 16,-1 1 12-16,3 5-7 16,-2 6-8-16,1 3 4 15,-1 7-3-15,0 2-6 16,-1 4-3-16,0 9-1 0,0 8 0 15,-1 7-1 1,0 4 0-16,-2 8 0 0,-1 8 0 16,-5-1-2-16,1 8 3 15,-4 1 0-15,4 6-1 16,-4 1 1-16,0 1 0 16,3 6-1-16,-2 3 0 0,3 2 0 15,0 0 2-15,-4 3-2 16,2-3 1-16,-2-1-3 15,1-5 4-15,-3-1-2 16,2-3 4-16,2-2 5 0,0-3 0 16,0 1-3-16,0-2-2 15,1-4-1-15,0-2 1 16,0 3 0-16,-3-6-1 16,1 0 3-16,-1-2-3 15,-2-5 0-15,-3-2 1 16,0 0-1-16,-2-2 0 15,0-1-2-15,0 1 0 0,-7 2 1 16,-2-2 1-16,-2 0 1 16,-5 1-2-16,-2-6-2 15,-4-4 3-15,-2-5-1 16,-5-4 0-16,2-6 4 16,-4-6 9-16,-3-6-1 0,0-3-3 15,-4 0-10-15,0-8 0 16,-1-11 0-16,-2-2-4 15,1-9-43-15,4-11-116 16</inkml:trace>
  <inkml:trace contextRef="#ctx0" brushRef="#br0" timeOffset="398040.4856">16287 16228 282 0,'5'-16'300'15,"-4"-4"-284"-15,-1 0 20 16,-6 0 1-16,-8 1-17 16,0 4 13-16,-4 2 10 15,-1 6-30-15,-3 3-6 16,0 4 1-16,1 2-4 16,1 10-4-16,-2 6 3 0,3 4-2 15,1 6 0-15,2 4-2 16,5 5 3-16,2 5 4 15,6-1 0-15,1 3-2 16,2 3 0-16,0 3-1 0,4 1 1 16,2 6 3-16,3 6 0 31,4 4 1-31,-1 7 1 0,3 6-3 0,3 4-1 16,-2 4-3-16,-2 2-2 15,1 4 1-15,-1 0 3 16,-2-1-2-16,-4-5 0 15,-3 4 2-15,1-6 0 16,-5-1 2-16,-1-5-4 0,0-7-1 16,0-3 1-16,-5-10-3 15,0-8 2-15,-2-7 0 16,4-6-2-16,3-9 2 16,0-5-1-16,12-7-3 0,11-6-1 15,11-8 3-15,11-4 1 16,5 0 2-16,6-9-1 15,4-9-10-15,-1-9-29 16,-9-10-97-16,-5-22-480 16</inkml:trace>
  <inkml:trace contextRef="#ctx0" brushRef="#br0" timeOffset="399087.7635">16863 16234 680 0,'0'-11'13'0,"0"-2"39"16,0 4-25-16,0 6-9 16,0 3 1-16,0 2-6 15,0 13-13-15,0 8 0 0,0 8 3 16,0 2 0-16,0 2 0 16,0-3 2-16,0-4-3 15,7-5-1-15,-2-5 0 16,6-5-1-16,-1-2 1 15,2-8 0-15,0-3-1 0,3 0 3 16,0-2-1-16,-1-10 0 16,-1-2 0-16,2-4-2 15,-3 0 2 1,2 0 0-16,-7 2-3 0,0 1 1 16,-2 7 2-16,-3 2 0 0,-1 6-2 15,-1 2-2-15,0 13-2 16,0 0 4-16,2 5 1 15,1 2-2-15,4-3 2 16,1-1-1-16,3-4 0 16,4-3 0-16,2-6 0 15,5-3 0-15,-2-2 2 0,3-6-1 16,0-6 1-16,-1-6-1 16,-5-2 1-16,-2-4 8 15,-4-5 4-15,-6-3-3 16,-5-2-2-16,0 3-2 0,-5-2-4 15,-6 6-1-15,-4 6-3 16,2 7 1-16,-1 6-2 16,0 8-9-16,-1 1-32 15,3 13-41-15,5 0-95 16,4 0-194-16</inkml:trace>
  <inkml:trace contextRef="#ctx0" brushRef="#br0" timeOffset="399493.9865">17497 16454 676 0,'1'0'13'0,"-1"0"14"15,0 0 31-15,-3 0-47 16,-4 6-10-16,-5 4 0 16,5 7 0-16,-1 2 0 15,3 4-1-15,-1-1 1 16,5-3-2-16,1 1 1 0,0-6 0 16,3-1 0-16,9-6 1 15,5-4 9-15,0-3 5 16,7-2-3-16,-1-8-4 15,3-6-2-15,-5-2-3 16,-1-4 4-16,-6 3 3 16,-6-4 6-16,-8 0 0 0,0 3-6 15,-17 2-3-15,-8 6-7 16,-6 6-2-16,-1 6-3 16,-4 0-40-16,2 4-50 15,2 3-192-15</inkml:trace>
  <inkml:trace contextRef="#ctx0" brushRef="#br0" timeOffset="400429.4515">16799 17464 777 0,'15'-24'4'16,"-3"1"31"-16,3 11-15 15,-2 11-12-15,-4 1 0 0,-2 8-4 16,-5 16-5-16,-2 6 5 16,0 7-2-16,0 2-1 15,0 3 0-15,0-6 0 16,0-1-1-16,0-5 1 16,0-9-2-16,2-4-2 0,6-10 0 15,-1-6 1-15,5-1 2 16,0-5 2-16,1-7 0 15,1-8-1-15,1-1 0 16,-1-1 1-16,-4 1 3 16,2 5 0-16,-5 1 0 0,-2 7-2 15,-2 4-2-15,-3 4-3 16,0 4-1-16,0 8 3 16,0 4-1-16,0 3 4 15,0-1-5-15,4 4 3 16,4-6-1-16,4 0-1 0,3-6 2 15,7-4-2-15,2-4 2 16,1-2 0-16,2-4-1 16,-2-10 1-16,0-4 0 15,-5-5 0-15,-6 0 1 16,-4-3 2-16,-5 4 13 0,-5-3 1 16,0 5-5-16,-7-1-1 15,-5 5-3-15,2 5-6 16,0 4-3-16,-2 5 0 15,3 2-4-15,1 3-28 16,4 9-25-16,2 0-63 16,2-5-172-16</inkml:trace>
  <inkml:trace contextRef="#ctx0" brushRef="#br0" timeOffset="400632.5994">17483 17731 839 0,'5'7'45'16,"-3"-1"-29"-16,1 3 2 15,-3 11-6-15,0 3 7 16,0 7-11-16,0 4-4 0,-5 5-3 16,-2 0 0-16,-1-3-4 15,6-9-46-15,2-13-56 16,0-14-253-16</inkml:trace>
  <inkml:trace contextRef="#ctx0" brushRef="#br0" timeOffset="401371.2455">17868 15851 651 0,'0'-26'2'16,"2"-1"14"-16,11 8 8 0,1 2 9 15,3 7-3-15,0 4-9 16,3 6 2-16,2 8-12 16,2 13-5-16,2 13-2 15,4 7-3-15,1 9 2 16,1 6 0-16,-2 13 1 16,1 6 1-16,-2 6-2 0,1 1-2 15,-6 4 1-15,0 2-1 16,-5-3-2-16,-6 0 2 15,-3 2-1-15,-5 5-2 16,-1 3 3-16,-2 1-1 16,-2 0 0-16,0 3 2 15,0-1 1-15,0-4 2 16,-2-3 3-16,2 2 4 0,0 0 1 16,0-4-4-16,0-4-6 15,0-5 0-15,0-5 0 16,0-5 1-16,0-4 6 0,0-7 3 15,-2-2-5-15,0-3-2 16,-1-4-4-16,-4-10-1 16,-2-2 1-16,-6-9-2 15,-5-8 1-15,-6-9 1 16,-6-6-1-16,-10-6 3 16,-4-9-4-16,-8-14-17 0,-4-11-21 15,1-11-51-15,1-12-211 16</inkml:trace>
  <inkml:trace contextRef="#ctx0" brushRef="#br0" timeOffset="401777.5177">18861 16851 568 0,'-9'0'149'16,"9"0"-101"-16,19-10-23 16,11 4-22-16,6-2-2 15,10 3 0-15,5 1 1 0,1 3-7 16,-4 1-51-16,-4 0-22 15,-10 0-68-15</inkml:trace>
  <inkml:trace contextRef="#ctx0" brushRef="#br0" timeOffset="401965.6426">18988 17005 761 0,'0'8'25'0,"8"-6"-33"16,18 0 11-16,9-1 3 15,11-1-9-15,5 0-86 0,5-13-84 16</inkml:trace>
  <inkml:trace contextRef="#ctx0" brushRef="#br0" timeOffset="406645.632">20321 15934 497 0,'-11'-12'4'0,"-1"-1"20"16,0 0 9-16,-1 1-22 15,0 0-7-15,-3 1 3 0,-2 0 9 16,0 4-3-16,-6 1 11 15,4 3-5-15,-2 3-6 16,-4 0-4-16,-1 0-5 16,3 9 1-16,-1 3-3 15,-2 5-1-15,1 0 2 16,4 5 1-16,2 1 1 0,1 5 0 16,5 3 1-16,1 2-3 15,3 7 2-15,3 2-5 16,1 6 4-16,6 4 1 15,0 5-2-15,8 0 3 0,4 5 6 16,6 3-4-16,1 1-2 16,3-2 1-16,2 4-3 15,1 2 1-15,-1-1 0 16,0 4 5-16,-1 1-3 16,-1 1-4-16,-3-3-2 0,0 3 1 15,-7-1-1-15,-3 1 1 16,-3-4-1-16,-4 2-1 15,-2-2 2-15,-6 2-1 16,-9-3-1-16,0-1 1 16,-7-2-1-16,-2-7 1 15,1-5 0-15,-3-7-1 0,6-4 1 16,3-12 0-16,7-8-2 16,10-8 2-16,1-6-1 15,21-9 0-15,12-1 1 16,9-11 1-16,11-5-7 0,7-8-59 15,9-10-62-15,0-16-136 16</inkml:trace>
  <inkml:trace contextRef="#ctx0" brushRef="#br0" timeOffset="408386.6841">20907 16046 493 0,'2'-7'12'0,"1"-2"39"0,-1 1 9 16,1-2-20-16,-1 4-25 16,-2 2 3-16,0 2 9 15,-12 2-17-15,-8 0-5 16,-7 0-3-16,-2 1 4 16,-5 6 1-16,2 1-2 0,-2 2 0 15,5 1-2-15,5-2-1 16,7 0 0-16,8 0 3 15,3 0-8-15,6-1 5 16,2 0-4-16,9 1 2 16,5-2 4-16,4-2-3 0,0 3 1 15,-3-1 1-15,0-1-2 16,-5 0 2-16,-5 3-1 16,-5 0 0-16,-2 3 0 15,-2 2-1-15,-10 3 1 16,-6 0 0-16,-2 2 0 0,-1-1-1 15,5-1 1-15,1-3-4 16,6-3 5-16,8-3 1 16,1 0-1-16,10-3 0 15,10-3 9-15,9 0 4 16,3-2-7-16,11 0-2 16,2 0-3-16,3 0 0 0,-1 1-4 15,3-1 0-15,-6 0-45 16,-5 0-85-16,-7-3-141 15</inkml:trace>
  <inkml:trace contextRef="#ctx0" brushRef="#br0" timeOffset="408949.9103">21368 16022 673 0,'-7'-10'8'0,"1"-2"47"15,1 5-14-15,0 3-28 16,5 4-6-16,-2 0-3 15,2 0-6-15,0 11 1 16,7 3-1-16,6 3 0 16,3 4 2-16,2 0 1 0,7-5 0 15,0 0-1-15,2-8 0 16,3-2 1-16,3-6 0 16,1 0 0-16,-2-6 3 0,-5-5-2 15,-2-4 1-15,-8 1 3 16,-7-4 7-16,-6 2 9 15,-4 0-3-15,0 1-6 16,-5 3-5-16,-4 3-4 16,-1 2-2-16,3 5-2 31,0 2 0-31,0 0 0 0,4 8 0 0,-2 6-2 0,2 4 1 16,1 7 2-16,-1 4-1 15,1 1 0-15,0 5 0 16,-3 3 1-16,2-1-2 15,-3 1 2-15,-2-5-1 0,3-1 0 16,4-3 1-16,1-4-25 16,3-7-33-16,15-8-82 15,4-6-156-15</inkml:trace>
  <inkml:trace contextRef="#ctx0" brushRef="#br0" timeOffset="409356.1241">21864 16365 599 0,'-11'0'37'15,"3"0"35"-15,3 0-4 16,4 0-54-16,1 5-6 16,0 3-9-16,0 2 3 15,1 3 8-15,3 1-3 16,-1 1-3-16,2-3-3 0,-4-2 1 15,-1-2-2-15,2-3 0 16,-2-3 2-16,0-2 1 16,2 0 3-16,1-9 5 15,1-2-6-15,3-2 3 16,1-4 1-16,6-1 3 16,1-1 1-16,2 1-2 0,0 0-6 15,0 4-4-15,1 4 1 16,-4 5 1-16,-2 5-1 15,0 2 2-15,-4 5-3 16,1 7 2-16,-4 4-2 16,-2 1-1-16,-1 3 4 0,-2 3-3 15,0-2 1-15,0 2-1 16,0-1-39-16,-4-6-58 16,-7-6-253-16</inkml:trace>
  <inkml:trace contextRef="#ctx0" brushRef="#br0" timeOffset="410939.1575">20257 16647 509 0,'2'-7'53'16,"5"2"-45"-16,0-1 24 15,2 6-26-15,0 0-4 16,1 7 1-16,-1 6 4 16,-1 5 0-16,-5 5-2 15,1 0 8-15,-2 0-5 0,-2 0-4 16,0-3 0-16,0-6-3 16,0-5-1-16,0-5 2 15,0-4 4-15,0 0 25 16,3-9 21-16,6-3-44 0,4-6-4 15,-3-4-4-15,7 2 4 16,-1-1 4-16,-1 3 0 16,0 2-3-16,-2 5-3 31,0 6-2-31,-7 3-2 0,1 2 2 16,0 2-1-16,-2 9 1 15,0 9 1-15,-1 2-1 16,-1 4 3-16,-1 2 0 15,-1 1-2-15,4-1-2 0,0-3 2 16,2-3 0-16,4-6 1 16,3-4-8-16,4-3-32 15,2-7-56-15,4-2-76 16</inkml:trace>
  <inkml:trace contextRef="#ctx0" brushRef="#br0" timeOffset="411142.2604">20691 16713 603 0,'-13'-9'8'0,"4"-1"39"15,6 1-7-15,3 5-17 16,3-2-9-16,12 5-8 16,4-1-4-16,7 0-1 15,-1 2-2-15,4 0 2 0,-4 0-4 16,0 4-84-16,-7 3-78 15,-3 4-286-15</inkml:trace>
  <inkml:trace contextRef="#ctx0" brushRef="#br0" timeOffset="411329.7556">20729 16825 563 0,'-11'6'40'0,"8"-4"14"15,3-2-18-15,2 2-27 16,15-2 15-16,5 0 1 15,8 0-19-15,6 0-4 16,3 0 0-16,3 0-3 0,3-6-72 16,-3-3-67-16,-1-4-121 15</inkml:trace>
  <inkml:trace contextRef="#ctx0" brushRef="#br0" timeOffset="411517.2367">21146 16695 405 0,'0'-9'136'0,"0"0"-63"16,-5 6 12-16,2 3-31 15,1 0-30-15,2 3-13 16,0 10 0-16,0 1 4 16,4 6-9-16,4 1-3 15,0 4-1-15,-1 0-1 0,2 0 0 16,-3-5-71-16,5-9-122 16</inkml:trace>
  <inkml:trace contextRef="#ctx0" brushRef="#br0" timeOffset="412506.0322">20585 15711 612 0,'8'-4'4'0,"-6"-3"10"0,-1 7-12 15,-1 5-6-15,0 9 3 16,0 6 1-16,-1 3 0 16,-7 1 0-16,-1 1 0 15,2-4 0-15,0-5 0 16,2-5 0-16,2-4 2 0,0-7 3 16,3 0 9-16,0-11 19 15,0-5-26-15,3-4-6 16,7-5 3-16,-3 0 0 15,3 2 6-15,0 2-2 16,0 3-3-16,1 4-1 16,-3 5-2-16,0 6-1 15,-3 3-2-15,-1 0-2 0,-1 13-2 16,1 7 4-16,2 3 1 16,-1 2 0-16,4 0 1 15,3-1-2-15,3-6 1 0,1-6 2 16,2-7-2-16,0-3 0 15,2-2 3-15,-2-7 3 16,1-11 10-16,-2-3 1 16,1-2-1-16,-6-4-1 15,-3 0-3-15,-7-1 0 0,-2 1-3 16,0 0-2-16,-7 7-4 16,-5 2 1-16,-2 8-5 15,2 6-5-15,2 2-80 16,2 2-115-16</inkml:trace>
  <inkml:trace contextRef="#ctx0" brushRef="#br0" timeOffset="413670.8132">21214 17538 142 0,'9'0'294'15,"1"0"-259"-15,1-1 39 16,0-2-1-16,2-1-11 16,-4 0-3-16,-1-2-16 0,-4 3-9 15,-2 0-9-15,-2-2-8 16,-2 1-9-16,-12 2-6 16,-8 0-2-16,-7 2 0 15,-8 0 1-15,-4 0-1 16,-6 7 0-16,6 1 1 15,-1 2-2-15,6 0 2 0,2 0-1 16,9 2-1-16,7-4 2 16,7-1-1-16,11-2-2 15,0 1 0-15,20-4 1 16,11-2 1-16,6 1 2 16,7-1-3-16,2 1 4 0,-4 2-3 15,-6 0 0-15,-9 2 1 16,-8 1 1-16,-12 3-3 15,-7 1-1-15,-11 3 1 16,-12 3 5-16,-6 0-1 16,-7 3-2-16,-1 1 0 0,-1-2 0 15,6-2-1-15,7-5 2 16,8-1-1-16,10 0-1 16,7-5 1-16,18-3-1 15,15-1 1-15,11 1 10 16,10-2-6-16,11 0-5 15,8 0 3-15,1-3-4 0,1-1-6 16,1-5-46-16,-4-3-101 16,-8-5-329-16</inkml:trace>
  <inkml:trace contextRef="#ctx0" brushRef="#br0" timeOffset="414294.7998">21942 17398 699 0,'0'-8'13'0,"7"-2"21"16,1 7-21-16,1 3-9 15,6 0 14-15,-3 10-12 16,3 8-1-16,-5 6-1 16,-1 2 0-16,-2 1-4 0,-1-1 3 15,-6-4-4-15,0-3 2 16,0-4 1-16,0-5-2 16,-6-4 1-16,2-2 1 15,1-4-1-15,1 0 5 16,2-11-3-16,-2 0-1 0,2-7 0 15,0-6-2-15,0 0 0 16,2-6 1-16,7 0 4 16,1-1 11-16,-2 5 3 15,-1 5-9-15,1 4 1 16,-1 8 1-16,0 7-8 0,2 2-2 16,0 10-3-16,-2 8 0 15,4 8 2-15,-1 2-1 16,-2 8-1-16,-1 0 2 15,-2-1 0-15,1 4-6 16,2-9-34-16,-2-1-37 0,5-8-59 16,-1-8-170-16</inkml:trace>
  <inkml:trace contextRef="#ctx0" brushRef="#br0" timeOffset="414669.7919">22246 17723 689 0,'-4'3'37'16,"4"1"7"-16,0 4-36 15,7 3 8-15,1 3 3 16,-1 6-11-16,-2 0-1 0,-1 1-3 16,-4-2-1-16,0 1-2 15,0-3-1-15,0-9 1 16,-2-1 3-16,2-1-5 15,0-6 3-15,0-2 3 16,0-9-1-16,2-3-2 0,9-5-2 16,-2-3 3-16,5-1 11 15,3 1 1-15,0 1-3 16,3 3-6-16,0 7-4 16,1 4-1-16,-1 7 1 15,0 0-1-15,-1 10 1 16,-2 7-1-16,-5 6-1 0,0 6-1 15,-5 1 2-15,-2 4-2 16,-2-3 2-16,2-6-46 16,2-12-68-16,1-11-146 15</inkml:trace>
  <inkml:trace contextRef="#ctx0" brushRef="#br0" timeOffset="415174.1339">22726 17340 630 0,'15'8'4'0,"4"3"-5"16,3 0 1-16,0 6 0 16,2-4 0-16,1-2 1 15,0-3-1-15,-3-3 0 16,1-5 2-16,-1 0 14 16,-4-4 12-16,-2-7 11 15,-1-4-2-15,-3-4-10 0,-5-1 4 16,0-1-11-16,-5 3 4 15,-2 0-9-15,0 2 0 16,0 4-5-16,-6 3-4 16,3 3-4-16,-1 6-1 0,4 0-2 15,0 12-2-15,4 7 3 16,5 6-1-16,5 5-1 16,0 6 3-16,1 1-2 15,-4 3 2-15,-3-2-1 16,-8 2 0-16,0-6 1 15,-7-2-1-15,-7-7-1 0,-9-4 2 16,-8-7-19-16,1-10-74 16,-4-4-161-16</inkml:trace>
  <inkml:trace contextRef="#ctx0" brushRef="#br0" timeOffset="416486.7158">21876 17341 345 0,'0'0'99'0,"-2"0"-60"15,2 0 0-15,0 0-15 16,4 0-2-16,5 0 5 16,2 1 8-16,1 1-9 15,3 2-7-15,-3 0 10 0,1 2-2 16,-1 0-17-16,2 0-5 15,-6 4-1-15,1 2-3 16,-4 1 0-16,0 2 0 16,-2 2 0-16,-3 4-2 15,0-6 3-15,0 4-2 16,0-2 2-16,-3-2-2 0,0 2 0 16,-1-3 2-16,1-2-4 15,-1 2 2-15,1-1 2 16,-4-2-2-16,-1 1 0 15,1-1 1-15,2-2-1 0,0-2 1 16,1-3 0-16,-1 1 7 16,2-3 0-16,2-1-3 15,1-1-1-15,-2 0 1 16,2 0 0-16,0 0 1 16,0 0 2-16,2 0 3 15,6-3-3-15,0-4-5 16,1-3-1-16,6-2 1 0,-3-4 2 15,5 0-1-15,-4-2 0 16,2-1-2-16,-1-6 1 16,-2-2 0-16,2 0-2 15,-2 0-1-15,1-2 1 0,-3 7 0 16,3 1 0-16,-4 3 1 16,0 3 1-16,-2 5 1 15,-2-1 2-15,1 4 0 16,-1 0-3-16,-3 2-2 15,0-1-1-15,0 3 1 0,-1 0-1 16,-1 1 0-16,0 2 0 16,0 0 2-16,0-3-2 15,0 3-2-15,0 0-1 16,0 0 1-16,0 0 2 16,-3 5-1-16,-1 1 2 15,1 4-2-15,-3 1 1 0,1 4 1 16,-1 5-1-16,3 5 1 15,-1 1 1-15,1 6-2 16,-1-2 2-16,3 2 0 16,1-1-2-16,0 0 2 0,8-8 2 15,13-4-3-15,3-2 1 16,13-1 0-16,2-6-2 16,5-5 4-16,3-5-4 15,0-5-42-15,-7-22-141 16</inkml:trace>
  <inkml:trace contextRef="#ctx0" brushRef="#br0" timeOffset="417466.6698">23316 17798 688 0,'4'0'26'0,"-2"0"-1"16,1 0 3-16,2 0-13 15,-4 3 0-15,-1 6-2 16,0 7-3-16,0 1-4 0,0 7 0 16,0 2-3-16,-6-2 2 15,1-1-4-15,0-2-1 16,-1-6 2-16,1-4 0 15,0-6-2-15,1-2 2 16,0-3 0-16,2 0 2 0,2-7 1 16,0-5-1-16,0-4 1 15,0-6 3-15,10-3-1 16,4 0-3-16,-4-2 4 16,7 1-4-16,0 1-2 15,3 5 3-15,2 4-5 16,-1 5 2-16,3 8-1 15,-2 3-1-15,-1 3 0 0,2 12 1 16,-1 5-1-16,-2 6 3 16,-1 5-2-16,-2 2 1 15,-3-1-1-15,1 1 1 16,-5-3-2-16,1-10-25 0,0-13-68 16,-1-9-211-16</inkml:trace>
  <inkml:trace contextRef="#ctx0" brushRef="#br0" timeOffset="418496.6966">20654 18172 674 0,'7'-11'9'0,"1"-3"4"16,4 2 36-16,-2 3-9 16,1 3-6-16,2 3-14 0,-1 3-5 15,-1 2-7-15,2 8-3 16,-1 6-5-16,1 4 0 16,-4 3 2-16,-4 2-4 15,-3 0 2-15,-2 0 2 16,0-4-2-16,0-2 1 15,-4-5 0-15,-1-4-1 0,3-6 0 16,-1-4 3-16,3 0-1 16,0-4 4-16,3-10-4 15,6-6-1-15,1-1-2 16,3-2 5-16,1-4 2 16,1 8 1-16,1-3-1 15,-1 4 0-15,-1 6-1 0,2 4-4 16,-2 7 1-16,-2 1-2 15,-2 1-3-15,-1 12 2 16,2 3 0-16,-4 7 0 16,0-1 2-16,-2 4-1 0,2-2 0 15,-1-3 1-15,3-3-9 16,0-3-19-16,4-7-13 16,-1-3-17-16,2-5-42 15,1-1-53-15,-1-11-307 16</inkml:trace>
  <inkml:trace contextRef="#ctx0" brushRef="#br0" timeOffset="418699.8073">21156 18171 679 0,'0'-6'19'0,"0"-1"34"15,2 2-18-15,10-1-12 16,5 4-4-16,1 0-13 15,0 1-4-15,3 1-2 16,1 0 1-16,-4 0 0 0,0 3-8 16,-4 5-47-16,-4-3-65 15,-3 0-76-15</inkml:trace>
  <inkml:trace contextRef="#ctx0" brushRef="#br0" timeOffset="418890.6534">21201 18295 556 0,'0'4'104'0,"0"-4"-65"16,11 0 2-16,8 0 0 31,5 0-11-31,5 0-18 0,5-4-10 16,1 1-2-16,2-3 0 15,2 1-37-15,1-2-70 16,-1-4-60-16,1-3-327 15</inkml:trace>
  <inkml:trace contextRef="#ctx0" brushRef="#br0" timeOffset="419078.1414">21722 18145 629 0,'-2'-3'53'0,"-5"3"20"16,-2 0-34-16,1 1-11 0,1 10-7 15,2 4-11-15,0 0-5 16,3 5-5-16,0 3 2 15,2 3-1-15,0 2-1 16,0-3 1-16,2-4-42 0,5-12-130 16</inkml:trace>
  <inkml:trace contextRef="#ctx0" brushRef="#br0" timeOffset="420313.8723">20919 17223 472 0,'-2'0'9'15,"1"0"38"-15,1 0 4 16,0 0-12-16,0 0 1 16,1 0-16-16,1 4-11 15,1 5-3-15,-1 2 3 0,0 3 2 16,-2 2-6-16,0 5 0 16,0-2-4-16,-7 1-2 15,0-3-1-15,0-2 0 16,0-4-2-16,1-4 2 15,4-2 1-15,-1-5-3 0,1 0 5 16,2-2 2-16,0-11-5 16,2-3 1-16,3-3-1 15,5 0 1-15,-2 0 2 16,1-1-4-16,1 2-1 16,-3 4 2-16,-2 5-3 0,2 2 2 15,-4 0-1-15,1 5-1 16,0 2 0-16,-2 0 0 15,0 0 0-15,1 10 0 16,1 3 0-16,-1 4-1 16,4 3 4-16,-2 1-2 15,3-4 0-15,1-1 0 0,1-3 0 16,0-6 0-16,0-6 0 16,1-1 0-16,4-4 2 15,-1-12-1-15,-1-1 2 16,2-4 4-16,0-4-1 15,-1 0-1-15,-5 0 0 0,1-2-1 16,-9 4-4-16,-1 5 0 16,0 0-2-16,0 5-18 15,0-2-109-15,0-5-397 16</inkml:trace>
  <inkml:trace contextRef="#ctx0" brushRef="#br0" timeOffset="421234.4854">23157 15937 673 0,'0'-19'2'0,"1"-5"2"15,20 3 2-15,5 3-5 0,9 2 0 16,6 0 0 0,5 5-1-16,3 4 8 0,0 2 9 15,0 5 10-15,4 0-11 16,-4 2-4-16,-2 8-8 15,1 3-2-15,-6 5-3 16,-4 0 3-16,-6 5-2 16,-8 5 0-16,-4 4 1 15,-8 4 3-15,-5 7 0 0,-2 7-1 16,-2 5-1-16,0 5-2 16,-1 3 1-16,0-1 1 15,0 5-2-15,1-5 0 16,1 2 0-16,1-3 1 0,2-1 1 15,1 5 5-15,-1 0 5 16,1 3-5-16,4-2-5 16,5 4 0-16,5-2 0 15,1-4-3-15,5 1 3 16,-4-9-1-16,-1 0-1 0,-4-3 1 16,-7 1 0-16,-9-2 6 15,-3 1 8-15,-1 2-5 16,-13 0 2-16,-6 6-1 15,-2 2 1-15,-7 2 1 16,-3 2 0-16,-4-2-2 16,-1 0 1-16,-4-3-5 0,-5-5 3 15,-3-5-1-15,-4-6-5 16,-4-5-1-16,1-6-3 16,0-9 2-16,1-15-2 15,6-11-11-15,8-32-67 0,11-45-312 16</inkml:trace>
  <inkml:trace contextRef="#ctx0" brushRef="#br0" timeOffset="427273.8712">8587 17147 460 0,'7'-29'6'15,"3"-1"-2"-15,5-4 5 16,7 0-5-16,10-5-2 0,4-1-3 15,8-3 2-15,3 1 0 16,3-1-3-16,2 2 3 16,1 2-2-16,-2 3-2 15,-2 2 3-15,-2 2-1 16,-2 3 0-16,-1 4 1 0,3-1 1 16,-2 2 0-16,5-1 0 15,1 2 1-15,2 2-1 16,1 0 0-16,-1 4-1 15,-1 2 1-15,-2 4 0 16,2 1-2-16,0 4 3 16,-4-2-2-16,0 1 0 0,-2 0 1 15,-1 0 0-15,-2 2 0 16,-4-1 2-16,3 5-3 16,-1-2 0-16,3 3 1 15,4 0-1-15,-1-1 0 16,1-4 1-16,1-3-2 0,0-2 2 15,-2-3 1-15,0-3-2 16,-5-2 1-16,0 0-1 16,-3 1 0-16,3-3 0 15,-6 2 1-15,2 1-1 16,-3 0 1-16,1 4-1 16,-1 0-1-16,1 2 2 0,-2 0-1 15,-2 3 0-15,2 1 1 16,0-3 0-16,2 2-1 15,1-1 1-15,2-1 2 16,0 2 1-16,4-1 0 16,1 1 1-16,0 3-1 0,5 1-3 15,-3 1 1-15,3 2-2 16,-1 1 0-16,-1 0 0 16,2 0 0-16,-3-2 0 15,0 2 1-15,-2-2-1 16,-3 2-1-16,1 0 3 0,-3 0 1 15,-3 0 5-15,3 8 0 16,0 0-4-16,0 3 0 16,4-2-2-16,0-3-2 15,0-2 2-15,2-4-1 0,-2 0-1 16,0 0 2-16,-3 0-2 16,1-2 0-16,-4-1 1 15,-1 0-2-15,-2 3 1 16,-1 0 0-16,0 0 1 15,-3 3-2-15,1 2 2 16,-1 1-1-16,1-3-1 0,1 1 3 16,2-1-4-16,2-3 3 15,1 0 0-15,-3 0-1 16,4 0 1-16,2 0-1 16,-1 0 0-16,4-3 1 15,1-1-1-15,2-1 0 0,-1-3 1 16,1 2-2-16,5-1 2 15,-3-2 0-15,1 1-3 16,-2 1 3-16,-1 4-1 16,3-1-1-16,-4 3 3 15,-3 1-4-15,6 0 2 0,-8 1 1 16,4 6-2-16,1 0 1 16,-2 1 1-16,-2-1-2 15,0-2 2-15,3-1-1 16,-7-3-1-16,4-1 2 15,0 0-1-15,0 0 0 0,-2 0 2 16,3-5-4-16,4 0 2 16,-2-2 1-16,4-1-2 15,2 1 1-15,-2 0 1 16,3 0-1-16,-5 2 0 16,1-1 0-16,-3 3 0 15,2 1 0-15,0 2 0 0,0 0 0 16,-2-2 0-16,3 2 0 15,-1-1 0-15,5 1 1 16,-5 0-2-16,1 0 0 16,-1 0 2-16,2 0-1 0,2 0 0 15,0 1 0-15,2 1 0 16,1-2 0-16,3 0 1 16,4-2-2-16,-1-7 2 15,0-1-1-15,2-4 0 16,-1-3 1-16,-3 2-1 0,3-3 0 15,-3 0 0-15,-1 1 1 16,-5 5 6-16,2 1 7 16,-2 4-10-16,-2 2 1 15,0 3-3-15,1 2-2 16,-1 0 1-16,0 0 0 16,0 4-3-16,0 1 4 15,1 0-3-15,0-1 1 0,4 0 1 16,-1-3-1-16,0-1-1 15,1 0 2-15,2 0-1 16,2-1 1-16,-4-7 0 0,2-2-1 16,2-1 1-16,-2-2-2 15,-6-1 1-15,2 2 1 16,-3-2-2 0,-5-1 2-16,5 2-1 0,-5 5-1 15,2-3 2-15,-2 2-1 16,4 4-1-16,-1-2 1 0,2 2 0 15,0-1-1-15,1 0 1 16,-3 3 0-16,3 0 0 16,-1 3 0-16,1 0 1 15,2 0-1-15,2 0 0 16,5 5-1-16,0 0 1 16,4 3 1-16,2 0-2 0,-1-3 2 15,6-1 0-15,-4-1-2 16,5 0 2-16,-3-2 1 15,2 1-1-15,4-2 3 16,-1 0-4-16,5 0 1 0,1 0 1 16,0 0-2-16,1 0 0 15,1-2 1-15,2 1-2 16,1-3 1-16,1 0 1 16,-1-3-4-16,4 0 3 15,0-2 0-15,-2 2 0 0,-1-2 1 16,-3 0-2-16,-3 0 1 15,-1 2 0-15,-5 0 1 16,-3 1-1-16,-1 3-1 16,-1 1 1-16,-2 2 0 15,-3 0 1-15,0 0-2 0,-2 0 1 16,0 0 1-16,1 0-2 16,3 0 1-16,0 0 1 15,2 0-1-15,-4-5-1 16,3-4 1-16,-3-5 1 15,-6-3-1-15,-2 0-1 0,-1-3 3 16,-5 1 0-16,-4 3 3 16,-2 0 5-16,-5 1-3 15,1 6-3-15,-5 2-2 16,-2 4-2-16,4 3-1 16,-1 0 2-16,3 0-3 15,1 3 2-15,4 6 0 0,4 2-1 16,3 3 1-16,2 0 1 15,5 2-2-15,3 4 1 16,4-2 0-16,1 1 0 16,3-1 1-16,1-2-2 15,1 0 0-15,-2 0 4 0,0 1-4 16,-1-2 1-16,-3 3 1 16,1 0-2-16,-2 3 1 15,0-3 1-15,-2 0-2 16,0 0 1-16,-2-4-1 15,-1 0-1-15,-2-1 3 0,2-2-3 16,-4 0 2-16,2 1 1 16,-2-1-2-16,4 1 1 15,0-3 0-15,3 2-13 16,5-4-2-16,2-4 3 16,-2 1 3-16,2-2 3 15,0-2 6-15,-5 0-1 0,1 0 1 16,-4-2 0-16,-1-2 0 15,-3 4 2-15,-4 0 4 16,-4 2 8-16,-1 7-9 16,-4 4-3-16,-5 1-1 0,0 3-1 15,-1 0 0-15,-3-1 0 16,2 0-1-16,0 2 0 16,-1-4-1-16,-1 2-3 15,-2-1 3-15,0 2 1 16,-5-1 1-16,-4 6-1 15,-3 3 2-15,-1 3-2 0,-4 5 1 16,-2 6 2-16,-4 0 0 16,-2 1-2-16,-2 5 1 15,-3 0 0-15,0 0-2 16,-1 2 3-16,-1 2-3 0,0 3 2 16,0-1-2-16,-1 1 1 15,-1 1 1-15,2-3-1 16,0 0 0-16,5 0 0 0,10-3 0 15,-1-2 1-15,4-3 0 16,1 0-2-16,-2-5 2 16,-2-1-1-16,-3-4 0 15,-1 0 1-15,-8-2-1 16,-3 2-1-16,0-2 2 16,-3 3-2-16,-13-3 1 0,-2 2 2 15,-6 0-1-15,1-2 5 16,-4 3 2-16,0-2-4 15,-2 1 0-15,2 0-2 16,0 3-2-16,0 2 3 16,6 1-3-16,0-1 0 0,2 2 1 15,5-1-1-15,2-1 0 16,2-1 1-16,2-4-1 16,1-4 1-16,2-1-1 15,-5-4 0-15,-1-3 0 0,-1-1 1 16,-4-3-2-16,-8 4 6 15,1-6 9-15,-5 4-2 16,-3-2-6-16,-4 0-4 16,1-1-2-16,-3-3 1 15,-3 3-1-15,1-5 1 16,-1 4-1-16,-1-1-1 16,2-2 2-16,-1-1-1 0,0 1 0 15,3 0 1-15,-2-2-2 16,-3 4 1-16,1-3 1 15,-3 0-1-15,-2 3 1 16,-3-2-1-16,-2 3-1 16,2 0 2-16,-5 1-1 0,-1 1-2 15,-1-4 3-15,0 3-1 16,2-7 0-16,-5 1 0 16,3-3 0-16,1-3 2 15,-1-3-3-15,-2 0 2 0,4 0-1 16,1-3 0-16,-3-3 0 15,4 1 2-15,1 0-2 16,2 0 0-16,0-1 1 16,1 3 0-16,-3-3-3 15,2 2 3-15,0 1-1 16,-4-1 1-16,3 1-2 0,-2-1 1 16,1 2 1-16,4 2-1 15,-2 0 0-15,3 4 0 16,2 7 3-16,5 0-3 15,1 1 1-15,3 0 0 16,3 1-1-16,1-3 0 16,-1 3 0-16,1-2 0 0,1 1-1 15,-1 2 0-15,1 3 3 16,-4-2-2-16,3 2 0 16,-1-1 0-16,0 0 0 15,-2-2-1-15,1-3 1 0,1-3 1 16,-2 0-2-16,-2-5 1 15,1-3 0-15,-7 0 0 16,3 0 0-16,-4 0 1 16,-1-7-2-16,3 0 1 15,-6 0 0-15,3-2 1 0,-2-4-1 16,2 3-3-16,-5-1-4 16,-4 0 2-16,-1 4 2 15,-2 0 2-15,-5 0 1 16,-2 5 0-16,-2 2 0 15,-1 0-1-15,-5 2 1 16,0 7 1-16,1 2-2 0,-4 3 2 16,1 0-1-16,3 1-1 15,0 0 1-15,-1-2 1 16,7-1-2-16,-3-1 1 16,3-1 0-16,-4-2 0 0,-1-1 0 15,1 2 1-15,-5 0-2 16,-2 0 2-16,2 0-2 15,2-2 2-15,-4-3-2 16,6 0 1-16,1-1 1 16,3-3-2-16,2-3 1 15,0-4 1-15,2 1-2 16,0-5 1-16,-2 1 1 0,1-1-1 16,-3 2 0-16,0 5 0 15,0 4 0-15,2 0-1 16,-3 0 2-16,3 0-2 15,0 0 1-15,1 3 0 16,-1 1 0-16,2-2 0 0,1 2 0 16,-3 1-1-16,1-2 2 15,-1 1-1-15,2 1 0 16,-4 1 1-16,6 0-2 16,-2-5 2-16,2 1-2 0,1-1 1 15,-1-1 0-15,3 0 1 16,1 0-2-16,-1-3 1 15,-2-4 0-15,3-1 0 16,0-2 1-16,-1-1-2 16,-2 4 1-16,1 2 0 0,1 2 0 15,-4 3 0-15,1 0 0 16,0 1 0-16,-2 7-1 16,1 4 2-16,-2-1-2 15,1-1 2-15,-1 2-2 16,3-1 2-16,-2 3-1 15,0 0 0-15,0 2-1 16,-4 3 1-16,4-4 0 0,-2 0 0 16,2-3 0-16,2-3 0 15,-2-4 0-15,6-5 0 16,1 0-1-16,-2-10 3 16,4-3-2-16,0-4-3 0,0 2 4 15,-4-2-1-15,-1 2 0 16,-5 2 0-16,1 5 0 15,-3-2-1-15,-2 2 1 16,-2 6 0-16,3-1 1 16,-3 3-1-16,2 0-1 0,2 0 2 15,3 3-2-15,-2 3 1 16,2 4 0-16,0 1 0 16,0-1 1-16,1 5 0 15,2-2 0-15,-1-1-2 16,3-2 2-16,-2 1-2 15,2 0 2-15,2 0 1 0,1-1-4 16,-1 1 2-16,0 1 0 16,0-1 0-16,1 1 0 15,-5-3 1-15,4 3-2 16,0-6 2-16,3 1-1 0,-2 0 0 16,1-5 0-16,4 1 0 15,1-3 0-15,1 0 0 16,-2-6 0-16,2-7 1 15,-1 2-1-15,3-3-1 16,-4 0 2-16,-2 0-1 16,-3-2 0-16,-1 0 1 0,-2 1-1 15,0 0-2-15,-4 5 3 16,1 4 0-16,4 4-2 16,-1 2 1-16,-3 0 0 15,1 10 0-15,1 5 0 16,-4 0-2-16,-2 5 3 0,0-2-1 15,-1 1 0-15,-1-1 0 16,-3 0 0-16,0 2-1 16,1-4 3-16,-3 0-3 15,2 0 1-15,2-2 1 0,-1-1-2 16,-2-9 1-16,1-4 1 16,6 0-2-16,-3 0 2 15,0 0-1-15,8 0-1 16,-4 0 2-16,5 0 0 15,-2-4-1-15,4-7 1 16,-1 1-1-16,-2-3 0 0,-1 2 1 16,1 0-1-16,-4-1 0 15,-4 1 0-15,0-3 0 16,3 1 0-16,-1-1 1 16,2-2-2-16,0-1 2 15,3 0-1-15,4-2-1 16,-1 1 2-16,4 0 0 0,1 0 0 15,-2 0 0-15,0 3 0 16,0-5 0-16,-2 2 1 16,0-1-2-16,0-1 0 15,0 1 0-15,3-5 1 0,0 3-1 16,0-4 1-16,2-2 0 16,2-4 6-16,1-1-1 15,0-1 6-15,3-5-4 16,0 1-2-16,0-6 1 15,2 0-3-15,-1-5-2 16,1-2-1-16,4-3 0 0,-4-5 0 16,4-8 0-16,-2-3-1 15,3-8 0-15,0-5 2 16,1-2 3-16,1-10 4 16,0-1 0-16,4 1-3 15,1-3 0-15,2 6-3 16,4 0-3-16,3 8 1 0,0 2-1 15,-1-8-36-15,-8-11-190 16</inkml:trace>
  <inkml:trace contextRef="#ctx0" brushRef="#br0" timeOffset="448838.8957">27000 17054 655 0,'5'-7'30'16,"-5"0"-24"-16,2 3 27 0,-1 4-23 15,1 11-9-15,2 10 6 16,-4 8 4-16,1 4 1 15,-1 7 0-15,0 2-3 16,-3 4-2-16,-2-4-5 16,-4-6 0-16,1-5 0 0,1-6-1 15,2-9-1-15,1-10 2 16,1-6 1-16,3-5 13 16,0-13-1-16,0-11-13 15,2-4 1-15,3-6 10 16,4-8 6-16,2-5-1 15,1-5-3-15,5-4-7 0,2 1-6 16,5 3-1-16,-4 5-1 16,0 13 1-16,-1 12-2 15,-2 11 2-15,-4 12-1 16,0 4-1-16,-2 15-2 16,-2 11 2-16,1 8 2 0,-5 11 1 15,2 8 0-15,-4 4-1 16,-3 3 2-16,2-3-1 15,-2-2 0-15,3-8 1 16,-1-3-3-16,3-7 1 0,-1-3 1 16,1-7-3-16,-1-6-15 15,-2-7-20-15,0-6-16 16,-2-8-61-16,0-6-65 16</inkml:trace>
  <inkml:trace contextRef="#ctx0" brushRef="#br0" timeOffset="449041.9948">26992 17212 403 0,'-12'0'376'16,"10"0"-355"-16,2-1 18 0,23-5-37 16,13 5 2-16,10-1-3 15,15-3-1-15,7-5-56 16,5-7-196-16</inkml:trace>
  <inkml:trace contextRef="#ctx0" brushRef="#br0" timeOffset="455380.9665">28091 16890 573 0,'0'-9'24'0,"0"5"34"0,0 2-9 15,0 2-27-15,0 2-18 16,0 14-5-16,4 6 7 16,-1 8 6-16,2 4 2 15,-5 7-2-15,1-2-2 16,4 0-3-16,-1-3-4 15,3-5 0-15,0-9 0 0,3-1-3 16,-2-9 2-16,3-3-1 16,-2-4 3-16,3-3 3 15,2-2-1-15,0 0-2 16,1-7-1-16,0-4-3 16,1-3 2-16,-3-4 0 0,-3 4-1 15,-1-3 1-15,-3 2 0 16,-1 4 4-16,-3 2-1 15,2 6-3-15,-3 3 0 16,1 0-3-16,0 6-5 16,0 9 6-16,1 5 0 15,1-1 0-15,2 2 1 0,1 1-1 16,1-2-1-16,3-2 3 16,5-4-3-16,0-4 2 15,2-2 1-15,4-7-3 16,-3 0 1-16,5-3 3 0,0-13 1 15,-1-2 11-15,1-5-7 16,0-6 0-16,0-7 5 16,-4-2 0-16,-5-4-3 15,-6-4-2-15,-3 3-1 16,-6 1 3-16,0 5 2 16,-9 9-1-16,-5 4-5 15,-6 9-4-15,0 6-4 0,-1 3-10 16,-3-2-53-16,2-13-122 15</inkml:trace>
  <inkml:trace contextRef="#ctx0" brushRef="#br0" timeOffset="456302.7735">29233 16898 610 0,'-24'6'47'0,"5"-6"-13"0,8 0 22 16,7 0-42-16,4 0 11 16,17 0-11-16,12 0-3 15,12 0 3-15,10 0-12 16,8-2 1-16,5 2-3 15,3 0 0-15,-8 0-2 0,-7 0-50 16,-12 6-33-16,-15-1-60 16,-20 0-287-16</inkml:trace>
  <inkml:trace contextRef="#ctx0" brushRef="#br0" timeOffset="456505.8783">29284 17072 679 0,'-4'8'29'16,"15"-6"-7"-16,31-2-11 15,24 2-3-15,16-2-7 16,9-4-1-16,6-13-121 16</inkml:trace>
  <inkml:trace contextRef="#ctx0" brushRef="#br0" timeOffset="457163.4267">22616 18730 662 0,'3'0'32'0,"7"-7"5"16,4-10 0-16,9 2-29 15,10-4-3-15,4-1 2 16,5 1-5-16,6-1 0 15,-2 2-2-15,-4 7-4 0,-3 0-66 16,-10 3-51-16,-5-1-161 16</inkml:trace>
  <inkml:trace contextRef="#ctx0" brushRef="#br0" timeOffset="457366.5386">22729 18806 780 0,'-1'4'20'15,"4"-9"-15"-15,28-15-6 16,14-13 1-16,13-17-92 16,17-19-318-16</inkml:trace>
  <inkml:trace contextRef="#ctx0" brushRef="#br0" timeOffset="466977.5256">30512 16613 583 0,'10'-21'39'0,"1"-1"10"0,0 4-23 15,0 3 10-15,2 3 1 16,-3 6-9-16,-3 0-11 16,-1 6-7-16,-1 0-8 15,-1 9 0-15,-4 9-3 0,0 7 2 16,-2 7 2-16,-9 6-3 16,-1 6 2-16,-3 2 0 15,1 1-2-15,1-2 1 16,6-1 0-16,3-5-1 15,4-3 2-15,2-5-3 16,11-5 2-16,5-2 1 0,2-8 2 16,9-2 5-16,-2-6 2 15,3-2-4 1,-1-6-3-16,-3 0 1 0,-2 0-4 16,-6-11 3-16,-4-3 0 15,-5 0-1-15,-3-3 1 0,-4-3-2 16,-2-2 1-16,0 0 2 15,-8 4 2-15,4 1 2 16,4 1 4-16,0 3-7 16,22 6-7-16,10-2-1 0,15 5 1 15,10-1 1-15,7 4 0 16,4-1-23-16,0-6-31 16,-9-4-99-16,-5-11-395 15</inkml:trace>
  <inkml:trace contextRef="#ctx0" brushRef="#br0" timeOffset="469041.7728">28077 18169 132 0,'-2'-4'562'0,"1"-3"-544"15,-2 2 25-15,1 5-27 0,2 0-13 16,-3 12-8-16,-1 13 4 15,-4 6 8-15,-1 11-2 16,-1 8 2-16,-2-2-4 16,3 4-1-16,-2-6 0 15,4-2 0-15,4-11-2 16,3-6 2-16,0-6 2 0,0-10-2 16,10-6 2-16,7-5 5 15,-2-2 7-15,7-10-2 16,0-6-8-16,3-3-3 15,0-3 0-15,-2 2-2 16,-1 0 1-16,-6 4 2 16,-1 4-1-16,-9 3 0 15,3 8 0 1,-5 3-4-16,0 0 0 0,0 8-2 0,-3 10 0 16,1 2 3-16,3 7 1 15,2-2-1-15,0 2 0 16,3-4 1-16,4-6 0 0,2-2 0 15,0-8-1-15,4-5 1 16,2-2 1-16,-1-6-2 16,2-12 3-16,-1-3-1 0,2-8-2 15,-3-3 2-15,-1-1 0 16,-6-3 0-16,-3-3 7 16,-4-1-1-16,-3 3-1 15,-4 1 0-15,0 6-1 16,-9 5-1-16,-3 9-4 15,0 9-3-15,2 7-5 16,-3 0-50-16,1 0-88 0,6 0-328 16</inkml:trace>
  <inkml:trace contextRef="#ctx0" brushRef="#br0" timeOffset="469494.8582">29250 18340 684 0,'-7'-2'26'16,"4"-7"28"-16,3 4-4 16,4 0-37-16,14 1-10 0,5 0-3 15,8 4 2-15,5 0-2 16,3 0 0-16,-1 6 1 16,0 4-2-16,-8 1-41 15,-9-2-63-15,-9-2-137 16</inkml:trace>
  <inkml:trace contextRef="#ctx0" brushRef="#br0" timeOffset="469697.9675">29243 18534 703 0,'-12'10'58'16,"12"-10"-17"-16,19 0-28 0,13 0 1 16,11 0-7-16,11 0-6 15,7-13-8-15,3-14-186 16</inkml:trace>
  <inkml:trace contextRef="#ctx0" brushRef="#br0" timeOffset="470908.0367">30359 18172 655 0,'11'0'84'0,"-1"0"-64"16,2 4-16-16,0 13-3 15,1 11-1-15,-4 5 3 16,-6 6 0-16,-3 2 1 16,0-1 2-16,-10-3-2 15,0-3-3-15,1-7 0 16,1-9 0-16,4-7 0 0,1-6 7 15,1-5 9-15,2-3 10 16,0-14-4-16,0-4-21 16,0-8 0-16,0-6-1 15,0-7-1-15,5-6 6 0,4-4 3 16,1 1-1-16,7 1-2 16,-3 7-3-16,6 4 1 15,0 12 3-15,1 9-4 16,6 7-1-16,4 10 1 15,-1 1 2-15,6 8 1 0,-2 10 2 16,1 9-4-16,-1 5 2 16,-7 7-2-16,-3 10 3 15,-2-5-1-15,-7 10-2 16,-1-6-1-16,-7-2 0 0,-2-4-2 16,-1-5 0-16,-2-5 0 15,0-5-1-15,-2-4 0 16,0-3 1-16,0-4-1 15,0-6-13-15,-8-7-25 16,1-3-27-16,0-10-88 0,-5-16-172 16</inkml:trace>
  <inkml:trace contextRef="#ctx0" brushRef="#br0" timeOffset="471111.1337">30363 18324 798 0,'0'0'40'16,"5"0"-19"-16,19 0-16 0,13 0 7 15,12 0-2-15,10 0-5 16,9 0-5-16,0 0 1 16,0-11-70-16,-3-9-203 15</inkml:trace>
  <inkml:trace contextRef="#ctx0" brushRef="#br0" timeOffset="471501.7393">30809 17719 611 0,'0'4'-7'0,"14"-4"-10"15,1 0 17-15,7 0-1 16,2 0 4-16,3 0 19 0,2 0 41 15,-1-3-13-15,0 2-14 16,5-2-23-16,1 1-10 16,4 0-3-16,1-2 1 15,7 1-1-15,-2-1 0 16,1-1 0-16,0-3 1 16,-8 1-2-16,-10-4 2 15,-8 5-7-15,-14-5-59 0,-5-1-56 16,-17-5-296-16</inkml:trace>
  <inkml:trace contextRef="#ctx0" brushRef="#br0" timeOffset="472189.1862">31467 17514 392 0,'11'-18'105'0,"4"-5"-46"16,-3 4 22-16,3-1-30 15,0 2 1-15,-1 6 4 16,-2 0-14-16,-2 6-10 16,-3 4-6-16,3 2-11 15,-7 8-10-15,1 14-5 16,-3 10 1-16,-1 9 1 0,2 9-1 15,-2 7-2-15,0 4 3 16,0 3-2-16,-2-2-10 16,1-3-27-16,1-7-30 15,0-13-110-15</inkml:trace>
  <inkml:trace contextRef="#ctx0" brushRef="#br0" timeOffset="472845.3955">32004 17913 746 0,'2'-2'28'16,"3"1"26"-16,-1 1-24 16,3 7-28-16,-2 16-3 15,2 7 1-15,-3 8 0 0,-1 7 0 16,-3 5 1-16,0 1 0 15,0 4-1-15,0 3 3 16,0-4-4-16,5-4 1 16,2-5 1-16,5-3-1 15,1-9 4-15,4-8 3 16,2-5-5-16,0-8 1 0,-1-6 2 16,1-6 6-16,-2-1 1 15,-2-14-7-15,-8-7-2 16,-4-4 1-16,-3-6-2 15,0-6-2-15,0-3 3 0,-3 3-3 16,3 1 6-16,0 7 4 16,9 7 0-16,14 6-4 15,11 9-8-15,11 8 0 16,10 0 1-16,10 1-1 16,-2-1-50-16,-7-6-153 0</inkml:trace>
  <inkml:trace contextRef="#ctx0" brushRef="#br0" timeOffset="476743.4392">18116 18690 371 0,'-5'1'3'0,"-2"-1"-1"0,3 0 0 16,-1 3-1-16,1-3 11 16,2 1 20-16,-2-1 9 15,3 0 5-15,1 0 2 16,0 0-11-16,0 0-16 16,0 0-5-16,0 0-7 15,0 0 0-15,8-1-2 0,4-5-2 16,3-3 0-16,7-2 5 15,0-2 1-15,5 3-2 16,-1-4-3-16,3-1-1 16,2 3-3-16,-1-1 1 15,-3 5-1-15,2-2-3 0,-4 3 2 16,-5 4-1-16,-4 1-7 16,-3 2-48-16,-9 0-45 15,-4 0-50-15,0 0-216 16</inkml:trace>
  <inkml:trace contextRef="#ctx0" brushRef="#br0" timeOffset="476948.7703">18111 18835 388 0,'-2'9'274'15,"2"-9"-222"-15,12-10-7 16,17-2-37-16,8-4-6 15,9 0-3-15,10-4 1 16,-2-14-8-16,-1-16-182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5:00:37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5168 3551 530 0,'-12'-20'3'0,"0"3"8"16,-2-1 20-16,-2 7 2 15,0 2 8-15,-4 4-12 16,1 1-4-16,0 3-2 0,1 1-5 16,-2 0-6-16,1 5-1 15,0 5-3-15,2 7 0 16,0 2-1-16,5 5 1 15,1 2-2-15,0 3-2 16,4 3 0-16,0 6 1 0,1-1 0 16,3 5 0-16,3 5 0 15,0 1-2-15,1 4 1 16,9 1-2-16,2 1 0 16,2 4 0-16,3 3-1 15,1 3 5-15,-2 4 1 16,1 1-1-16,-4 8-1 0,0 2 0 15,-2 3 2-15,-4 2-2 16,0 2 0-16,-2-1-1 16,0-1 1-16,0-4-2 15,0-2-1-15,0-1-1 16,0 0 3-16,3 0-3 0,-4-4 3 16,-1 5-3-16,-1 1 0 15,-2 1 3-15,0 0-4 16,-3-3 2-16,-5 0 0 15,1-2-3-15,-2-2 3 16,6-9-1-16,1-2-3 16,2-2 3-16,2-5-2 0,8-5-1 15,3-6 2-15,4 0 0 16,7-8 0-16,1-3 0 16,6-2 0-16,-1-7 2 15,4-2 1-15,-1-3-1 0,3-5 0 16,1-3-2-16,5-8 2 15,1-3-2-15,6 0 1 16,4-3 2-16,3-8-4 16,-2 1 4-16,-2-5-41 15,-8-5-138-15</inkml:trace>
  <inkml:trace contextRef="#ctx0" brushRef="#br0" timeOffset="2271.7118">6413 3708 668 0,'0'-7'2'16,"0"4"3"-16,0 3-2 0,0 8-13 16,0 16 8-16,0 6 24 15,-3 11 3-15,-2 3-12 0,-2 6-8 16,0-2-2-16,-3-4-1 16,1-6 0-16,1-9 0 15,-2-6 1-15,3-10 0 16,0-8 0-16,2-5 4 0,0-9 37 15,2-13-17-15,1-5-23 16,2-15-2-16,0-4-2 16,0-4-1-16,7 0 3 15,1 2 0-15,-1 7-2 16,2 5 1-16,-1 13-2 16,-3 7 3-16,-2 9 3 15,1 7-2-15,1 0-6 0,-1 10-2 16,2 10 2-16,1 6 4 15,1 2-2-15,1 3 2 16,3 6 0-16,-2-3-2 16,2 1 1-16,1 0 2 0,-1-9-3 15,0-2 2-15,0-8-1 16,0-4 0-16,1-10 1 16,-2-2 2-16,2-7 4 15,1-12 10-15,1-7-5 16,-3-9-9-16,2-5 2 15,-3-2-3-15,-2 2-1 0,-4 2 1 16,-3 5-2-16,1 9 1 16,-3 6-1-16,0 10-1 15,0 5-7-15,0 3-50 16,0 0-178-16</inkml:trace>
  <inkml:trace contextRef="#ctx0" brushRef="#br0" timeOffset="3148.3089">8806 3630 349 0,'5'-13'210'16,"-2"-1"-182"-16,-3-2 45 16,0 0-36-16,0 1 10 15,-1 2-3-15,-8 0-19 16,-4 6-12-16,-3 0-11 15,-8 5-3-15,-3 2 1 16,-3 0-2-16,-4 9-1 0,-2 3 3 16,4 4 0-16,3 0-1 15,4 1 1-15,4-3-1 16,8 1 1-16,4-2-1 0,4-4-1 16,5 2 1-16,0-2-2 15,5 2 1-15,9-4 2 16,3 0-2-16,2-2 2 15,3-2 2-15,3 2-3 16,0 1 2-16,-4 0-1 16,-4 1 1-16,-5 4-1 0,-6 3-2 15,-6 4-2-15,-3 3 1 16,-14-1 4-16,-3 6 0 16,-1 1 3-16,-6-2-3 15,0 0 0-15,3-4 3 16,4 1-1-16,8-6 1 15,7-2-1-15,5-5-3 0,20-3 2 16,21-5-1-16,16-1 4 16,15 0-1-16,11-1-6 15,8-5-61-15,3-3-40 16,-12 1-67-16</inkml:trace>
  <inkml:trace contextRef="#ctx0" brushRef="#br0" timeOffset="3648.2627">9313 3655 577 0,'-5'-9'52'0,"3"-2"-54"16,2 6 11-16,0 1-1 16,0 2 11-16,2 2-7 15,8 0-16-15,0 4 1 0,2 6 1 16,0 7 2-16,-2-1-2 16,-3 3 3-16,-2 1-1 15,-3 0-1-15,-2-1 2 16,0-5-2-16,0 1 1 15,0-6 3-15,-2-3 0 16,1-4 2-16,1-2 14 0,0-2 39 16,0-10 12-16,0-6-51 15,3-5-15-15,3-5 0 16,1 0 2-16,0-1 4 16,-2 0 4-16,-1 2-7 15,-1 8-4-15,0 3 1 0,-1 7 0 16,-2 5-1-16,0 4-3 15,0 9-9-15,0 5 4 16,0 10 3-16,0 6 4 16,0 8-2-16,0 2-2 0,9 3-18 15,4 1-27-15,6-2-53 16,-1-3-32-16,5-8-118 16</inkml:trace>
  <inkml:trace contextRef="#ctx0" brushRef="#br0" timeOffset="4051.5909">9715 3906 726 0,'-1'-4'6'0,"-3"-8"36"16,4 10-12-16,0 2-9 0,0 0-12 15,8 4-18 1,3 9 6-16,-1 2 3 0,3 7-2 15,-2 0 2-15,-4 2 0 16,-2 1 1-16,-3-6 0 16,-2-1-1-16,0-4 0 0,0-4 0 31,0-5-1-31,0-3 3 0,0-2 1 0,0-4 7 16,0-6 12-16,0-8-11 15,0-2-3-15,2-3 6 16,2 2-2-16,-1 0-1 15,2 3 0-15,2 7-7 16,-3 0-5-16,6 5-3 16,0 6-3-16,0 0 3 0,4 7 4 15,-4 8-4-15,0 8 2 16,0 4-1-16,-5 3 3 16,-1 4-12-16,-4 0-24 15,0-5-43-15,-4-9-127 16</inkml:trace>
  <inkml:trace contextRef="#ctx0" brushRef="#br0" timeOffset="4754.6617">8136 4423 663 0,'3'-10'0'0,"-1"-1"2"15,0 5 3-15,2 6-3 16,-1 0 2-16,3 8-15 0,-1 7 4 16,2 7 7-16,0 6 3 15,-3 1-1-15,0-2 2 16,-4 0-1-16,0-8-1 16,0-3 0-16,0-6 0 15,0-9 2-15,0-1 16 16,0-5 39-16,0-11-26 0,1-6-31 15,8-1-2-15,0-2 0 16,2 2 2-16,0 2-2 16,-3 5 1-16,2 3 2 15,-1 6-4-15,-2 5 5 0,1 2-5 16,4 0-4-16,0 12 3 16,3 7-1-16,-1 2 3 15,1 4 2-15,-3 2 4 16,0-3 3-16,-1 0-4 15,0-3-2-15,-2-5-3 16,4-1 3-16,-1-9-2 0,3-2-7 16,2-4-41-16,2-2-45 15,2-12-85-15</inkml:trace>
  <inkml:trace contextRef="#ctx0" brushRef="#br0" timeOffset="4956.7276">8549 4400 640 0,'-6'-5'64'0,"4"-1"25"16,2 1-43-16,0 0-18 0,8-3-16 31,8 5-15-31,4-2 4 0,5 1 0 16,1 4-1-16,3-2 0 0,-4 2-33 15,-3 9-19-15,-6 4-28 16,-8 3-13-16,-8 2-32 15,0 0-100-15</inkml:trace>
  <inkml:trace contextRef="#ctx0" brushRef="#br0" timeOffset="5081.7198">8631 4523 323 0,'-12'7'95'0,"3"-3"-27"16,3-1 1-16,3-1-4 16,3-2-7-16,8 0-12 15,9-2-22-15,8-5-16 0,6 0-7 16,4-3-2-16,5 0-3 15,0 4-134-15,-3-5-230 16</inkml:trace>
  <inkml:trace contextRef="#ctx0" brushRef="#br0" timeOffset="5284.8446">9038 4361 667 0,'-8'-5'32'16,"3"-1"37"-16,1 4-27 15,-1 2-34-15,3 6-9 16,2 8-4-16,-2 11 1 0,1 3 4 16,1 7 1-16,0 6-1 15,0-2 2-15,0-2 0 16,0-3-40-16,3-11-70 16,4-10-134-16</inkml:trace>
  <inkml:trace contextRef="#ctx0" brushRef="#br0" timeOffset="6243.9372">8410 3161 604 0,'-3'-10'20'0,"1"4"11"16,2 4-11-16,0 2-14 0,0 5-13 31,4 11 1-31,-1 4 2 0,1 3 3 16,-3 0 0-16,-1-2 2 15,0 1-2-15,0-8 2 16,0-2 0-16,0-4 1 15,0-4 0-15,-1-4 2 16,-1-4 34-16,0-10 30 0,2-6-61 16,-3-5-5-16,3-6-2 15,0-1 5-15,0 0-5 16,0 2 0-16,0 5 3 16,0 7 2-16,0 8-1 15,0 8-1-15,5 2-3 16,0 10-17-16,5 10 11 0,0 7 3 15,4 3 5-15,-1 2-3 16,7-3 1-16,-2-2-1 16,0-8 0-16,-1-3 0 15,2-5 4-15,-4-6-4 16,4-5 5-16,-5-1 4 0,1-14-1 16,-5-6 0-16,0-6 1 15,-5-5-1-15,-5-9-2 16,0-2-2-16,-5 0 3 15,-8 0 3-15,-3 8 0 16,1 3 2-16,-1 10-2 0,2 11-9 16,1 11-5-16,2 2-14 15,4 11-110-15,4-1-148 16</inkml:trace>
  <inkml:trace contextRef="#ctx0" brushRef="#br0" timeOffset="8452.8029">6277 5675 344 0,'-20'-16'296'0,"-7"4"-295"16,-7 3-2-16,-3 6 8 15,-4 3-4-15,-1 0-2 16,3 7 6-16,1 1-2 0,9 3-1 16,7 1 3-16,7-1-5 15,3 2-1-15,9-1-1 16,3 1-2-16,0-1 2 15,17-1 0-15,5 1 1 16,9-2 2-16,5 0 1 0,5-3-3 16,-3 4 1-16,-2 1-2 15,-11 3 1-15,-12 2-1 16,-13 3-5-16,-10 7 5 16,-15 2 2-16,-14 1 3 15,-4 4 5-15,-4 2 1 16,-1-1 1-16,1 1 10 0,9-2-7 15,10-6-5-15,9-5-1 16,16-5-6-16,6-5-2 16,24-8 0-16,17-5 14 15,14 0 6-15,11-4-5 16,6-10-9-16,3 0 0 0,-3-4-3 16,-10 4-2-16,-11 1 1 15,-13 4-1-15,-16 6-21 16,-12 3-60-16,-13 0-56 15,-6 3-201-15</inkml:trace>
  <inkml:trace contextRef="#ctx0" brushRef="#br0" timeOffset="9252.1262">7077 5715 458 0,'19'0'4'0,"4"0"-6"15,4 0 2-15,-1 8 2 16,-5 3-4-16,-3 5 4 16,-8 4-2-16,-7 3 2 15,-3 2 11-15,-8-2 11 0,-8-1 14 16,-4-4 6-16,3-2-8 16,0-6-14-16,5-2-1 15,4-8-1-15,6 0 24 16,2-10 22-16,4-9-49 15,7-6-16-15,5-7 0 0,1-2 0 16,0-2-1-16,0 4 2 16,-5 2-1-16,-3 10 5 15,-3 2 8-15,-5 8 5 16,-1 4-4-16,0 6-6 16,0 0-5-16,-1 16-10 15,-5 4 4-15,5 5 3 0,-1 5-1 16,2 3 0-16,2-3 0 15,8-2-1-15,4-3 1 16,6 0 2-16,5-5-14 16,4-4-36-16,-2-2-78 15,2-7-63-15</inkml:trace>
  <inkml:trace contextRef="#ctx0" brushRef="#br0" timeOffset="9642.7286">7498 6005 623 0,'3'0'62'0,"2"0"-43"15,0 2 6-15,2 2-15 16,3 5 8-16,2 4 1 16,-2 2-11-16,2 7 0 15,-7-1-6-15,2 3 0 0,-4-3-1 16,1-4 2-16,-3-4-2 15,1-1 0-15,-2-6 0 16,4-4-2-16,-3-2 5 16,2-6 7-16,-1-9-6 15,5-11-2-15,0-2-3 0,1-6 11 16,6 2 2-16,0 2-2 16,0 4 3-16,2 8-1 15,1 4-7-15,-3 11-2 16,2 3-4-16,-4 0 0 0,3 14 0 15,-1 7-2-15,3 8 0 16,-8 7 1-16,-1 5 2 16,-1 3 2-16,-1-1-3 15,-2-4-35-15,-1-8-81 16,3-12-225-16</inkml:trace>
  <inkml:trace contextRef="#ctx0" brushRef="#br0" timeOffset="10377.0382">5721 6610 615 0,'10'0'19'0,"-1"0"-20"15,-3 0-2-15,1 7-2 16,0 8 7-16,2 3 12 16,0 8 5-16,-2-3-8 15,-1 2-2-15,-1-2-4 0,-5-6-2 16,0-3 0-16,0-4-1 16,0-8 2-16,0-2 0 15,0-1 29-15,0-12 21 16,0-5-47-16,3-1-6 15,5-6-1-15,-1 1 1 16,4-1 0-16,3 7-1 0,-1 1-1 16,-1 5 1-16,-1 8 1 15,0 4 4-15,-1 0-2 16,0 12-4-16,-2 9 0 16,1 6 4-16,3 5 3 0,-4 2 4 15,-1 0 0-15,3 0-5 16,0-6 0-16,1-3-3 15,2-7 0-15,-1-7-1 16,0-4 3-16,5-7-3 16,-3 0-18-16,4-11-87 15,-1-7-133-15</inkml:trace>
  <inkml:trace contextRef="#ctx0" brushRef="#br0" timeOffset="10548.9513">6171 6628 673 0,'0'-10'6'0,"0"1"2"15,8-3 38-15,4 4-30 16,6 1-5-16,0 1-3 16,2 4-8-16,-1 2 0 0,1 0 1 15,-5 10-66-15,-5 2-97 16</inkml:trace>
  <inkml:trace contextRef="#ctx0" brushRef="#br0" timeOffset="10720.785">6205 6772 601 0,'0'0'79'16,"0"0"-10"-16,6-4-22 15,11-4-44-15,9-1-3 16,6 0 2-16,6 2-4 15,4 0 1-15,-2 0-79 16,-6 1-107-16</inkml:trace>
  <inkml:trace contextRef="#ctx0" brushRef="#br0" timeOffset="10939.5119">6651 6556 679 0,'-5'-12'86'16,"1"3"-28"-16,-2 1-4 16,6 6-35-16,0 2-5 15,0 0-11-15,0 9-6 0,4 9 0 16,2 4 6-16,-3 10 1 16,-3 1-3-16,2 4 2 15,-2-3-4-15,0-2-39 16,1-12-84-16,3-8-323 15</inkml:trace>
  <inkml:trace contextRef="#ctx0" brushRef="#br0" timeOffset="12016.8256">5850 5158 596 0,'-2'-6'1'0,"2"0"7"15,0 6 22-15,0 0-30 16,0 8-7-16,0 9 3 16,0 6 3-16,0 6 5 15,-2 1-4-15,-3-1 1 16,-1 0 3-16,-1-4-2 0,2-7 4 16,0-7 17-16,3-8 1 15,0-3 12-15,2-7 35 16,0-11-33-16,0-7-33 15,0-3-6-15,7-4 0 16,2-3 2-16,2 4-1 0,0 0 0 16,1 7-1-16,-3 1-1 15,0 5 3-15,-2 1 0 16,3 5-1-16,-5 1 0 16,2 3-1-16,-2 2-2 0,2 1 2 15,3 3 0-15,-3 2-2 16,0 0 2-16,3 11-2 15,3 3 2-15,-1 7 1 16,2 4-2-16,1 4 2 16,-2 3 2-16,1 0-3 15,-2-2 2 1,0-3-2-16,0-7 1 0,-2-6 3 0,0-5-1 16,-1-6-5-16,2-3 7 15,0-14 13-15,-1-4 9 16,0-12-14-16,0 0-5 15,-3-7 0-15,0-5-1 16,-2 0-1-16,0 1 0 0,-2 3-2 16,1 4-3-16,-2 11 1 15,-1 7-1-15,3 6-27 16,-3 3-126-16</inkml:trace>
  <inkml:trace contextRef="#ctx0" brushRef="#br0" timeOffset="14049.8596">9727 5374 537 0,'10'-16'27'0,"-3"0"12"15,-7-2 49-15,-10 7-43 16,-9 1-1-16,-5 3-22 16,-8 1-14-16,-10 6-10 0,-3 0 4 15,-5 6-1-15,2 6-1 16,1 3-1-16,4 0 1 16,11 1-1-16,8 0 1 15,9 2-2-15,8-2-2 16,7 0-1-16,7-1 4 0,13-1-1 15,7-2 4-15,6 1 1 16,4-5-2-16,-3 0 1 16,-5 1-1-16,-7-2-2 15,-8 4 1 1,-8-1-1-16,-6 3-4 0,-4 3 3 0,-12 3 2 16,-4 3 1-16,-6 1 2 15,0 2-2-15,-4 2 0 16,3-2 0-16,7-4-2 15,6-1 1-15,4-3 0 16,8-4 0-16,4-2 2 16,18-6 0-16,11-5 4 0,13 0 14 15,10 0-9-15,7-5-7 16,6-4-2-16,3 4-2 16,-3 1 1-16,-5 0-45 15,-7-1-100-15,-9-4-403 0</inkml:trace>
  <inkml:trace contextRef="#ctx0" brushRef="#br0" timeOffset="14768.5481">10235 5315 635 0,'-4'-11'22'0,"2"1"19"16,2 4-23-16,6 3-17 0,7 0-4 16,2 3-4-16,5 3 5 15,2 10 0-15,-1 4 0 16,-1 6 2-16,-6 4-1 16,-1 1 0-16,-9 1 0 0,-4-1 0 15,0 1 0-15,-9-8 2 16,-4-3 1-16,3-4 1 15,3-6 1-15,0-6 4 16,6-2 19-16,1-11 43 16,4-7-39-16,7-7-32 15,2-7-1-15,8-2 4 0,-1-6 1 16,-3 4-2-16,-2 0 1 16,-3 5 4-16,-3 10-1 15,-6 3 6-15,0 10 3 16,-3 8-3-16,0 0-7 15,0 21-11-15,-4 4 3 16,2 8 4-16,2 6 0 0,0 4-2 16,8-4 2-16,9-3 0 15,7-4-1-15,3-5-9 16,0-5-29-16,0-10-50 16,-3-6-84-16</inkml:trace>
  <inkml:trace contextRef="#ctx0" brushRef="#br0" timeOffset="15362.7629">10682 5909 676 0,'0'-14'17'0,"0"-4"30"15,0 4 17-15,2 0-43 16,0 6-2-16,-2 5-5 16,1 3-4-16,5 0-10 0,-1 7-8 15,1 11 6-15,3 3 2 16,-2 4 0-16,0 4-2 16,-2-1 4-16,-2-3-4 15,0-1 4-15,-3-10-1 16,0-4-2-16,2-4 3 0,0-6-2 15,1-2 4-15,4-12 7 16,3-4-10-16,4-5-1 16,3-8 1-16,0 5 1 15,-1-1-2-15,0 5 0 0,-6 5 0 16,0 4 2-16,-5 6 0 16,-1 7-2-16,-3 0 0 15,5 7-6-15,-5 11 5 16,5 5 0-16,0 7 0 15,-1 2 1-15,0 4 1 16,4-4-1-16,2-3-30 0,1-11-33 16,5-11-37-16,-1-7-78 15</inkml:trace>
  <inkml:trace contextRef="#ctx0" brushRef="#br0" timeOffset="15753.3477">10750 4992 575 0,'-2'-12'7'15,"2"-1"42"-15,0 5-27 16,9 2-10-16,4 5 6 15,3 1-14-15,1 0 0 0,-4 8 0 16,-1 6-2-16,-5 3-2 16,-4 2 3-16,-3 5-1 15,0-4-1-15,-5 0 2 16,-5-2 0-16,5-4-1 16,0-4 4-16,2-5 3 15,1-2 0-15,2-3 6 0,0 0 18 16,8 0 13-16,14-10-22 15,9-1-19-15,5-3-3 16,9 1-3-16,6 3 2 16,2 0-2-16,1 7-21 15,-6 2-66-15,-6-5-110 0</inkml:trace>
  <inkml:trace contextRef="#ctx0" brushRef="#br0" timeOffset="17897.44">9123 6256 631 0,'0'-6'7'0,"0"1"-7"15,0 5 8-15,4 0-10 16,5 12-4-16,0 8 2 16,1 5 6-16,0 7 5 15,-3 4 0-15,2-3 1 16,-6 2-3-16,-1-7 8 0,-2-6-6 16,2-8-3-16,-2-7 13 15,0-6-4-15,0-1 9 16,3-8 44-16,3-9-31 15,-2-4-33-15,5-5 1 16,1-3-2-16,3 0-1 16,1 1 2-16,1 3-4 0,-3 7 1 15,-3 5-1-15,2 6 0 16,-4 7 0-16,-2 2-3 16,-1 13 0-16,4 4 5 15,-1 9-1-15,0 3 1 16,1 1 2-16,2 2-2 0,-3-6 2 15,3 1 0-15,-1-4-1 16,1-5 1-16,0-5 0 16,1-4-3-16,0-5-14 15,3-6-43-15,1 0-34 16,-1-19-103-16</inkml:trace>
  <inkml:trace contextRef="#ctx0" brushRef="#br0" timeOffset="18084.928">9556 6260 700 0,'-2'-10'23'0,"0"-5"30"0,2 3 0 16,12 4-49-16,5-4-11 16,7 4 7-16,1 2 0 15,4 6-1-15,-3 0 1 16,-4 7-66-16,-6 10-15 0,-10 2-41 15,-6 5-89-15</inkml:trace>
  <inkml:trace contextRef="#ctx0" brushRef="#br0" timeOffset="18241.2806">9552 6488 511 0,'0'0'102'0,"0"0"-34"15,12-4-13-15,7-5-46 16,10-2-2-16,6-1-3 15,7-1-1-15,1 2-3 16,2 0 1-16,-4 4-2 16,-5-1-100-16,-2-2-71 0</inkml:trace>
  <inkml:trace contextRef="#ctx0" brushRef="#br0" timeOffset="18413.1404">9989 6228 653 0,'0'0'10'0,"0"0"20"16,0 0-16-16,1 4-13 15,7 9 1-15,-1 8 15 16,0 4-1-16,0 4-11 0,-1 4-3 16,-4-1-47-16,-2-5-142 15</inkml:trace>
  <inkml:trace contextRef="#ctx0" brushRef="#br0" timeOffset="19398.8796">9427 5007 595 0,'0'-8'11'0,"0"5"26"16,0 3-11-16,0 2-26 16,0 12-17-16,0 8 13 15,0 3 5-15,-2 1-2 16,-3 3 1-16,1-8 3 15,-1-2-2-15,1-6 0 0,2-4 7 16,0-7-4-16,0-2 1 16,2 0 23-16,0-11 53 15,0-3-63-15,0-8-18 16,0-5 2-16,0 1-1 16,4-3 0-16,-1 3-1 15,0 5 1-15,2 4-1 0,-3 8-1 16,0 6-2-16,5 3 3 15,-2 0-11-15,5 12 4 16,0 5 7-16,4 2 0 16,3 1-1-16,0-2 1 15,1-3-2-15,2-4 2 0,-2-4-1 16,2-5 4-16,0-2 5 16,-3-3 0-16,0-10-1 15,-5-6 0-15,-1-5 4 16,-2-2-2-16,-7-5 3 0,-2 1-3 15,0-2-5-15,-11 1-2 16,0 3 2-16,1 6-3 16,3 7-3-16,2 5 3 15,5 2-24-15,15-2-76 16,16-2-353-16</inkml:trace>
  <inkml:trace contextRef="#ctx0" brushRef="#br0" timeOffset="20258.7504">11531 3353 460 0,'-12'-23'6'0,"7"-2"20"16,3 0 24-16,2-4-21 16,0 3 12-16,5-1-13 15,9-2-7-15,4 5-7 0,1-1-3 16,2 6-7-16,2 7 0 15,1 6-1-15,1 6-1 16,1 4-1-16,1 12-1 16,0 11 0-16,4 4 0 31,-2 8 0-31,-2 7-1 0,1 6 2 16,-4 7-1-1,-3 8 5-15,-3 5 3 0,-1 8 1 16,-7 10 0-16,-1 4-2 15,-2 2 0-15,-5 6 2 16,2 4 4-16,-4 2-4 16,0-1-2-16,-4 3 3 0,-3 1 17 15,0-2-10-15,-2 2-6 16,-1-1-1-16,2 1-1 16,1-4-1-16,0 1 0 15,3 1 0-15,3-6-6 16,-2-1 0-16,3-2 1 0,0-5-5 15,3-8 5-15,2-3-1 16,0-9 2-16,2-2 2 16,0-7 2-16,-4-3-3 15,2-5 0-15,-3-2-3 16,-2-6-1-16,0-4 1 0,0-3 0 16,0-7 0-16,-2-3-1 15,-4-2 0-15,0-7 3 16,-1 0-1-16,-3-4-1 15,-7-5 0-15,-4-4 1 16,-10-4 1-16,-6-3-1 16,-6-4 0-16,-6 0 1 0,-5-6-6 15,4-3-4-15,3-12-37 16,6-11-70-16,19-11-534 16</inkml:trace>
  <inkml:trace contextRef="#ctx0" brushRef="#br0" timeOffset="21868.119">13755 3185 504 0,'0'-40'10'16,"-5"-4"20"-16,-7 5-1 16,-5 4-5-16,-7 6-1 15,-3 4-2-15,0 7-2 16,-2 8-9-16,1 6 0 16,-3 4 1-16,0 10-11 0,1 12-3 15,1 12-2-15,2 10 4 16,6 8 2-16,1 9-1 15,8 7 1-15,4 7 1 16,6 5 0-16,2 2 0 16,0 5 1-16,8 6 0 0,4 6 4 15,4-2 0-15,1 7-3 16,-3 3 1-16,0 1 2 16,0 2 13-16,1 0 3 15,-4 3-12-15,-4 0-1 16,-1 0-1-16,-6 3-2 0,0-2 2 15,-5-1-3-15,-7 0-2 16,-3-2-1-16,-4-1 0 16,3-2-2-16,-4-3 1 15,0-5 0-15,1-9-1 16,6-7 1-16,4-6 0 16,6-10 2-16,3-7-1 0,5-8-1 15,17-8 4-15,8-6-3 16,8-9 3-16,6-7 5 15,7-5-1-15,3-5-8 16,5-8 2-16,3-1-2 0,4-4-1 16,-2-2 2-16,6-7-2 15,-7-9-36-15,-7-5-163 16</inkml:trace>
  <inkml:trace contextRef="#ctx0" brushRef="#br0" timeOffset="22774.2995">14407 3553 660 0,'0'-23'4'0,"0"-1"-2"16,0 9 6-16,0 4-1 15,0 5 10-15,0 6 5 16,0 4-22-16,1 14-14 16,1 9 12-16,0 5 0 0,3 5 2 15,-2 2 0-15,3-1-2 16,2-1 3-16,-1-5-1 15,-1-3-1-15,1-8 2 16,0-4 0-16,0-9-1 16,0-8 2-16,-1 0 2 0,1-5 27 15,3-11 9-15,-1-6-34 16,1 0-3-16,2-3 1 16,-5 0-3-16,1 3 0 15,-3 4 3-15,0 4 0 16,-3 5 1-16,-1 8 0 0,3 1-5 15,-2 1-10-15,3 10 1 16,0 6 8-16,2 1 1 16,4 4 0-16,2-2 0 15,2-3 0-15,0-2 0 16,4-7 2-16,1-3 0 16,4-5-1-16,-4-1 3 0,2-10 0 15,-3-7-3-15,-2-2 2 16,-3-2 0-16,-3-3 0 15,-4-6 4-15,-5-1 6 16,-2-2-4-16,0 1-1 16,-4 2-2-16,-5 2-3 0,2 12-1 15,-2 4-4 1,2 10 0-16,-1 3-26 0,5 10-83 16,3 8-14-16,0 4-124 15</inkml:trace>
  <inkml:trace contextRef="#ctx0" brushRef="#br0" timeOffset="23117.2653">15017 3716 641 0,'-8'0'21'0,"3"-3"5"16,-2 3-18-16,0 0-8 15,-1 10-3-15,0 2-3 16,1 9 1-16,3 1 3 15,4 1 2-15,0 2-2 16,0-2 1-16,4-4 1 16,4 0-1-16,4-10 1 0,3 0 1 15,2-9 5-15,2 0 9 16,1-15 9-16,2-5 0 16,-3-5 0-16,0-3-4 15,-7-2-4-15,-1-1 10 0,-6 1-6 16,-5 2-10-16,-3 6-3 15,-14 6-8-15,-8 9-1 16,-7 7-3-16,-2 0-69 16,-4 13-67-16,-1 1-406 15</inkml:trace>
  <inkml:trace contextRef="#ctx0" brushRef="#br0" timeOffset="23900.0265">14295 5178 663 0,'2'-12'34'0,"-2"2"19"16,0 6-11-16,0 4-17 15,1 0-14-15,1 4-18 16,0 10-1-16,4 5 7 16,-3 5 0-16,3 11 2 0,1-4-1 15,0 1 0-15,0 0 0 16,0-7 1-16,0-5 0 15,0-5-1-15,-3-8-1 16,2-4 2-16,-3-3 1 16,4 0 2-16,0-7 2 0,4-6-3 15,0-1-1-15,-2 2-1 16,0-1-1-16,-3 7 1 16,-3 0-1-16,-1 6 0 15,0 0-7-15,-2 8-4 16,2 5 9-16,1 3 2 15,0 5-1-15,4-1 2 0,3-4-1 16,4 1 0-16,3-7 2 16,2-3-2-16,1-3-2 15,3-4 4-15,0-7 1 16,2-7 2-16,-1-8-2 0,-2-5 0 16,-1-4 4-16,-1-2 9 15,-5-4 0-15,-5 4 0 16,-6-2-3-16,-4 6-3 15,0 4 3-15,-4 5-3 16,-3 8-8-16,-4 4-4 16,2 6 0-16,-3 2-4 15,2 10-38 1,3 11-24-16,4 1-47 16,3 3-58-16</inkml:trace>
  <inkml:trace contextRef="#ctx0" brushRef="#br0" timeOffset="24103.1327">14880 5367 740 0,'0'0'53'0,"2"0"-8"16,0 0-32-16,-1 3-11 0,3 13-5 15,-1 4 0-15,2 10 4 16,0 4 1-16,0 6-1 15,0-1 0-15,5-2 1 16,1-3 0-16,6-5-13 0,3-8-20 16,4-10-53-16,6-11-250 15</inkml:trace>
  <inkml:trace contextRef="#ctx0" brushRef="#br0" timeOffset="24919.4721">15598 3061 502 0,'-9'-18'68'0,"4"-4"5"15,5 1-12-15,0-1-22 16,7 5-20-16,10 1-17 0,6 4-2 16,3 6-3-16,9 2-1 15,3 4 2-15,1 4-1 16,2 12 4-16,-1 7-2 15,-2 12-1-15,-6 10 1 0,-7 7-1 16,-9 12 1-16,-4 6 2 16,-9 5-1-16,-3 5 2 15,0 0-1-15,-2 1-1 16,-7 6 1-16,2 2-6 16,-4 1 15-16,1 8 1 15,0 3-2-15,1 3-1 0,1 3-2 16,0 1 3-16,3 1 0 15,3 2-2-15,2-1-2 16,0 1 0-16,2-2-1 16,6-6 1-16,0-1-1 15,-1-4 2-15,2-2-1 0,-4-7 4 16,1-1-4-16,1-4 0 16,-2-3-2-16,1-5-2 15,2-7 0-15,2-3 1 16,-1-7-3-16,1-2 3 0,2-7-1 15,-6-5-1-15,-2-6 3 16,-4-3-1-16,0-10-2 16,-4-4 1-16,-9-6 4 15,-11-7 8-15,-5-2-1 16,-13-7-6-16,-6 0-1 0,-8 0-3 16,-6-5-7-16,1-2-39 15,8-8-60-15,10-5-176 16</inkml:trace>
  <inkml:trace contextRef="#ctx0" brushRef="#br0" timeOffset="26077.5046">16926 4448 687 0,'-4'-1'6'15,"-9"-12"22"-15,13 4 18 16,6 0-30-16,14 2-13 0,7-2-9 16,7 5 4-16,3 3 2 15,6 1-2-15,-3 0-68 16,-4 11-23-16,-7-1-69 15,-12 6-289-15</inkml:trace>
  <inkml:trace contextRef="#ctx0" brushRef="#br0" timeOffset="26233.7466">16981 4619 586 0,'-26'6'50'16,"6"-2"2"-16,7-3-9 15,11 1-6-15,4-2-5 0,19 0-10 16,13 0-15-16,12-2 0 15,13-3-6-15,11-1 0 16,8 1-6-16,11 0-65 16,4-6-56-16,2-7-214 15</inkml:trace>
  <inkml:trace contextRef="#ctx0" brushRef="#br0" timeOffset="26940.2616">19088 3141 757 0,'3'-34'14'0,"-1"2"18"0,-2 0-3 16,0 5-19-16,-5 2-5 16,-12 0-4-16,-4 4 2 15,-6 3-6-15,-7 5 2 16,-6 4-1-16,-3 7 1 15,1 2 0-15,-4 4 0 16,5 10-1-16,7 8 3 0,5 6-4 16,6 6 0-16,8 9 2 15,5 4-3-15,3 8 3 16,5 4 1-16,2 9-2 16,3 4 3-16,11 7-1 0,3 7 0 15,0 6 1-15,3 8 0 16,0 6-1-16,-4 2 1 15,-3 10 1-15,-4 3 3 16,-2 4 3-16,0 4-3 16,-1 5 2-16,1 1 2 15,0 0-1-15,3 5-2 0,4-1-2 16,-2-3-2-16,-1 0 2 16,-2-2-3-16,-6-5 1 15,-3-10-2-15,-5-3 1 16,-10-11 2-16,-4-8-1 15,-4-13-4-15,1-6 6 0,3-12-5 16,0-10 2-16,5-10 0 16,5-10 0-16,5-11-2 15,4-9 0-15,5-9 1 16,19-7 2-16,10-2 1 0,15-12 0 16,12-8-1-16,16-5-14 15,9-5-34-15,9-3-82 16,5-6-219-16</inkml:trace>
  <inkml:trace contextRef="#ctx0" brushRef="#br0" timeOffset="27846.4473">20120 3193 575 0,'2'-16'40'16,"-1"-4"-14"-16,-1 2 20 0,0 4-13 16,-3 0 2-16,-9 1-18 15,-7 6-14-15,-2 5-3 16,-7 2-3-16,-5 0 2 15,-3 12-2-15,-2 4 0 16,1 4 2-16,6 0 1 16,2 0-1-16,7-1 0 0,10 1-2 15,9-4 0-15,3 2 2 16,5 1-3-16,15-3 6 16,3-2 2-16,4 1-1 15,0-3 0-15,-2-1-1 0,-1 0-2 16,-10-2 0-16,-1 1 0 15,-10 3-5-15,-3 1 1 16,-9 8 1-16,-12 1 7 16,-6 5 0-16,-7 1-3 15,0-2 0-15,3-2-1 16,9-6 1-16,8-5 0 16,8-3 2-16,6-4-3 0,24-5 9 15,12-2 20-15,12 0 5 16,12 0-23-16,11-7-9 15,5-2-2-15,-1 0-1 16,-5-3-72-16,-5-4-141 0</inkml:trace>
  <inkml:trace contextRef="#ctx0" brushRef="#br0" timeOffset="28690.1474">20860 3112 654 0,'0'-12'15'0,"0"1"28"16,0 4 18-16,0 3-36 0,0 3-6 16,0 1-13-16,0 5-11 15,3 9-2-15,0 4 3 16,2 5 3-16,2 2 2 16,2-3-2-16,2-1 3 0,1-9-2 15,0-1 1-15,5-7-1 16,-1-4 2-16,2 0 3 15,-4-9 2-15,4-7-5 16,-3-4 2-16,-6 0-2 16,-2-1 2-16,-2 0-3 0,-5 5 5 15,0 2 4-15,0 6 2 16,0 6-9-16,0 2-4 16,0 6-4-16,2 14-7 15,-2 8 10-15,2 8 2 16,-2 3 0-16,0 4 1 15,0-1-1-15,0-2-1 0,-6-3 1 16,1-6 2-16,-2-8-4 16,2-7 1-16,-1-6 0 15,1-2 2-15,1-6 4 16,1-2 2-16,-1 0 12 16,1-10-7-16,1 0-9 0,2 1-3 15,0-2-19-15,16 2-67 16,5 3-252-16</inkml:trace>
  <inkml:trace contextRef="#ctx0" brushRef="#br0" timeOffset="29083.4999">21302 3535 723 0,'-3'0'33'0,"1"0"-10"15,-1 2-5-15,1 5-23 0,-1 4 0 16,-1 7-1-16,1 1 5 16,-1 2-1-16,3 1 3 15,1-6-1-15,-2-1 2 16,2-7-2-16,-2-2 3 0,2-6-1 16,0 0 5-16,0-4 9 15,0-9 11-15,0-2-20 16,7-5-6-16,2-5-1 15,6 0 4-15,-3 0 0 0,5 2 3 16,0 1 8-16,0 7-9 16,-2 6-5-16,-2 3 1 15,1 6 2-15,3 3-3 16,-7 12-3-16,-1 10 1 16,-1 2 1-16,-3 5-1 0,0 4 2 15,-5-3 2-15,0 5-12 16,0-7-40-16,0 0-99 15,0-12-207-15</inkml:trace>
  <inkml:trace contextRef="#ctx0" brushRef="#br0" timeOffset="30148.3901">19553 3977 582 0,'-4'-5'40'0,"-1"-3"19"15,5 4 11-15,0 0-40 16,0 2-10-16,4 2-13 0,8 0-10 16,1 6-6-16,3 6 8 15,0 9-2 1,-4 4 3-16,-3 7-2 0,-7 0-1 16,-2 0 3-16,0-1 2 0,-9-4-1 15,2-8 1-15,2-8-2 16,1-6 1-16,0-5 1 15,4 0 6-15,0-14 16 16,0-7-12-16,8-6-13 16,2-4 0-16,4 1 1 0,-1 3 1 15,1 4-2-15,-2 6 6 16,-4 2-3-16,-2 9 3 16,-1 5 0-16,0 1-5 15,1 4-9-15,1 14 6 0,2 5 2 16,0 9 1-16,0 2 0 15,0 3 0-15,0-1 1 16,0-4 0-16,4-4-1 16,3-6-6-16,2-8-20 15,5-8-26-15,2-6-34 16,1 0-84-16</inkml:trace>
  <inkml:trace contextRef="#ctx0" brushRef="#br0" timeOffset="30320.384">19991 4042 696 0,'-11'-13'45'0,"8"2"22"15,3-1-19-15,0 2-40 16,12 2-9-16,8-1-4 16,3 4 0-16,6 3 5 0,-1 2-9 15,1 0-57-15,-4 9-46 16,-4 3-71-16</inkml:trace>
  <inkml:trace contextRef="#ctx0" brushRef="#br0" timeOffset="30476.615">20067 4125 466 0,'-12'4'62'0,"9"-2"-49"16,-1-1 15-16,4-1-18 15,4 0 18-15,11 0-7 16,6 0-8-16,6 0-6 15,5 0-4-15,5-1-5 16,2-3-53-16,-2-1-97 0</inkml:trace>
  <inkml:trace contextRef="#ctx0" brushRef="#br0" timeOffset="30664.1285">20490 3979 611 0,'0'-7'58'16,"0"2"26"-16,-2 1-19 15,2 4-45-15,0 0-14 16,0 7-8-16,0 7-5 16,0 8 3-16,0 9 2 0,0 2 2 15,0 4 4-15,0-1-5 16,0 0-17-16,3-8-89 16,7-8-26-16,4-13-286 15</inkml:trace>
  <inkml:trace contextRef="#ctx0" brushRef="#br0" timeOffset="31433.2389">19986 2698 645 0,'-2'-12'5'0,"2"1"21"15,0 4 7-15,0 7-26 16,0 0-11-16,0 3-6 16,0 12 7-16,0 3 2 15,-4 3 0-15,-3 4 1 16,-1-2 1-16,0-3-1 16,3-3 0-16,-1-4 1 15,5-4-1-15,1-5 0 0,0-4 3 16,0 0 9-16,0-13 68 15,1-3-58-15,6-5-20 16,2-2-1-16,0-4 0 16,-1 4-1-16,-1 5 2 15,-1 4-3-15,0 4 2 0,2 10 2 16,-1 0-9-16,3 13-2 16,3 7 7-16,3 7-1 15,2 1 2-15,0-3 1 16,5 0-2-16,1-7 0 0,3-6-4 15,-3-8 5-15,5-4 1 16,-2-4 2-16,4-12 2 16,-4-7-2-16,-2-7 0 15,-2-4-2-15,-7-6 6 16,-6 1-7-16,-8 0 5 16,-2 2 4-16,-7 5-5 0,-5 9-3 15,-4 7-3-15,-4 13-8 16,6 3-100-16,1 10-258 15</inkml:trace>
  <inkml:trace contextRef="#ctx0" brushRef="#br0" timeOffset="32293.9774">20184 5267 608 0,'7'-25'14'0,"-4"-1"48"16,-1 2 2-16,-2 5-26 15,0 2-12-15,-5 3-7 0,-10 7-14 16,-9 3-6-16,-6 4 0 16,-6 0 0-16,-5 8 0 15,-5 6 1-15,-1 4-3 16,-1 3 2-16,6-2 2 16,2 5-3-16,4-1 3 15,5-3-2-15,10 1 1 0,8-3 0 16,10 1-2-16,3-5-2 15,20 1 1-15,9-7 2 16,8-2 2-16,1 1 0 16,-1-3 0-16,-5-1 0 15,-8 1-1-15,-9-2-1 0,-8 3 2 16,-7 1-4-16,0 2-3 16,-11 3 3-16,-5 3 1 15,-6 3 2-15,-1 2 1 16,-4 2-1-16,4-1-1 0,4-2 3 15,5-4-2 1,7-1 3-16,7-3 0 0,6-4-3 16,21-5 4-16,7-1 5 15,15 0 6-15,11 0-10 16,14-1-4-16,11-5-2 16,2-1-17-16,6-5-71 15,-1-9-222-15</inkml:trace>
  <inkml:trace contextRef="#ctx0" brushRef="#br0" timeOffset="32856.45">20930 5102 685 0,'-1'-21'4'16,"1"4"10"-16,14 5-14 15,9 4-1-15,4 3-2 16,2 5 0-16,-3 2 0 0,-2 10 0 16,-4 9 0-16,-8 8 2 15,-10 0-1-15,-2 6 2 16,-4 1 1-16,-6-4-1 16,-3-2 2-16,4-7-2 15,2-7 0-15,5-5 1 16,2-8-1-16,0-3 1 0,9-5 25 15,6-12 24-15,4-5-43 16,3-6-5-16,0-7-2 16,-3 3 2-16,-1-3-1 15,-7 1 1-15,-6 2 8 16,-4 3 9-16,-1 6 1 0,0 9-3 16,-5 5-6-16,0 8-11 15,-2 1-1-15,2 15-6 16,1 9 6-16,3 6-1 15,1 9-1-15,0 4 3 16,5 7 0-16,9 3 0 0,1 2-32 16,0-1-52-16,7-6-99 15</inkml:trace>
  <inkml:trace contextRef="#ctx0" brushRef="#br0" timeOffset="33247.164">21421 5550 619 0,'0'-5'49'0,"0"-4"-22"16,0 4 56-16,0 5-74 15,1 0-14-15,6 1-1 16,0 10 2-16,2 4 4 0,-1 2 0 16,1 3 0-16,-4 2 0 15,-2-3 1-15,-1-1 1 16,-2-5-2-16,0-5 1 15,0-6 0-15,0-2-2 0,2-5 11 16,3-12-2-16,3-3-7 16,1-5 0-16,1-3 1 15,3 4-3-15,-1-2 12 16,3 7 11-16,-3 3-5 16,-1 5-10-16,0 6-3 15,0 5-3-15,1 0-1 0,-1 14-1 16,0 4-3-16,-3 9 4 15,0 5-1-15,-4 4 1 16,-4 1 1-16,0 2-2 16,2-5-46-16,1-7-77 15,6-11-69-15</inkml:trace>
  <inkml:trace contextRef="#ctx0" brushRef="#br0" timeOffset="33876.9478">22249 4948 595 0,'-12'-16'25'16,"4"1"22"-16,4 5 15 15,1 2-8-15,0 5-27 16,3 3-12-16,0 2-15 0,0 12-12 15,10 4 11-15,0 4 0 16,8 2 1-16,1 2 0 16,2-4-1-16,4-2 3 15,0-4-3-15,1-5 1 16,1-4 2-16,2-7-2 16,-2 0 2-16,-1-8-2 0,-5-10-1 15,-5-2 1-15,-6-3 2 16,-7-1-2-16,-3 1-2 15,0 3 1-15,0 1 3 16,-6 8 2-16,1 8-2 16,0 3-2-16,-2 11-4 0,1 15-5 15,-2 10 6-15,3 8 3 16,0 8-1-16,3 1 1 16,2-2 0-16,0-1-2 15,0-3 1-15,0-5 2 16,0-5 2-16,-3-5 0 0,-6-9-3 15,-1-5 3-15,2-9 0 16,-1-2-1-16,-1-5 3 16,5-2-5-16,5-2-45 15,0-9-61-15,13-3-288 16</inkml:trace>
  <inkml:trace contextRef="#ctx0" brushRef="#br0" timeOffset="34267.5387">22734 5623 710 0,'-8'2'28'16,"-1"-2"-24"-16,-1 6 5 16,3 1-8-16,1 4 2 15,2 1-1-15,2-1 1 16,2-2-3-16,0-4 2 15,0-3 1-15,0-2 1 16,4-2 7-16,3-11 2 16,1-5-7-16,4-5 2 0,2-1-3 15,-1-3 4-15,1 0 0 16,2 2-4-16,0 4 4 16,1 3-7-16,-5 7-3 0,2 6 2 15,-3 5-1-15,0 1-8 16,-3 14 7-16,0 5 0 15,-1 6-1-15,-2 6 1 16,-3 2 1-16,-2 4 1 16,0-3 0-16,0 1 0 15,0-7-2-15,0-8-58 0,5-14-178 16</inkml:trace>
  <inkml:trace contextRef="#ctx0" brushRef="#br0" timeOffset="35011.5654">19628 6116 636 0,'3'-18'-3'16,"12"8"14"-16,5 5-3 16,1 5-8-16,1 0-2 15,0 12-1-15,-5 9 2 0,-4 6-1 16,-7 7 1-16,-6 2 2 16,0 1-1-16,-12 1 1 15,-3-6 3-15,-6-6-2 16,8-6 0-16,-1-11 1 15,4-7 3-15,6-2 14 0,4-15 26 16,0-12-20-16,7-2-25 16,8-6-1-16,3-2 2 15,0 5 0 1,1 1-4-16,0 8 2 16,-3 8-3-16,-4 7 0 0,2 6 1 15,-1 2 2-15,0 13-5 16,0 4 3-16,-1 8 1 15,-2 4 2-15,3 2 2 16,-4 1-4-16,3-4 2 0,-2-5 1 16,2-1 2-16,5-8-5 15,-2-7-33-15,6-7-55 16,0-2-210-16</inkml:trace>
  <inkml:trace contextRef="#ctx0" brushRef="#br0" timeOffset="35199.0278">20097 6120 668 0,'-1'-11'27'0,"1"-3"8"0,1 2 45 16,11 2-68-16,9 3-11 16,-1 2 1-16,6 3-2 15,1 2-3-15,-4 0 4 16,4 12-39-16,-9 3-57 15,-7 2-32-15,-7 5-106 0</inkml:trace>
  <inkml:trace contextRef="#ctx0" brushRef="#br0" timeOffset="35339.6494">20102 6284 596 0,'-5'0'56'15,"5"-2"14"-15,7-5-31 0,11 0-35 16,9-1-4-16,5 1-2 15,4 0 2-15,6 4-1 16,-7-1-94-16,3-1-93 16</inkml:trace>
  <inkml:trace contextRef="#ctx0" brushRef="#br0" timeOffset="35527.1577">20512 6081 563 0,'0'-16'69'0,"0"3"2"15,0 2 29-15,0 6-65 16,1 5-21-16,3 0-14 0,-1 16-5 16,1 7 1-16,-3 9 4 15,2 9 1-15,-3 7-1 16,-3 2 2-16,-3 0-7 16,-1-3-71-16,3-12-75 0,4-13-194 15</inkml:trace>
  <inkml:trace contextRef="#ctx0" brushRef="#br0" timeOffset="36324.7798">19745 4875 633 0,'0'-4'18'16,"0"4"0"-16,0 0-15 16,0 9-15-16,-2 7 12 15,-1 5 1-15,-3 6-1 16,-1 2 0-16,-1-4 3 0,3-2-3 16,-2-5 2-16,4-5 2 15,-1-12-4-15,3-1 7 16,-1-12 38-16,2-8-2 15,0-10-35-15,0-2-4 16,0-7 3-16,5-1 1 0,0 2-4 16,2 6 4-16,-2 4-1 15,1 6-1-15,0 9-1 16,-3 9-5-16,3 4 1 16,-1 7-14-16,-2 13 8 15,9 8 3-15,-2 6 0 0,0 1 2 16,5 0 0-16,-1-5 1 15,1-5-1-15,1-8-1 16,-1-9 2-16,-1-6-1 16,1-2 3-16,-2-11 6 15,2-9 2-15,-1-6-1 16,-2-3-1-16,0-5 1 0,-9-1 3 16,-1 0-7-16,-2 3-5 15,0 4 0-15,-2 4-3 16,1 1-11-16,1 4-49 15,13-4-116-15</inkml:trace>
  <inkml:trace contextRef="#ctx0" brushRef="#br0" timeOffset="37107.3414">23281 2961 466 0,'-15'-23'78'0,"8"-6"-75"0,3-2 31 16,4 4-13-16,9-1-10 15,13 1 0-15,12 6-6 16,10 5-4-16,7 5-2 16,7 6 3-16,6 5 1 15,-1 0-1-15,-6 13 0 0,-2 8 1 16,-9 6 1-16,-8 8-11 16,-9 12 4-16,-6 8 4 15,-10 9 0-15,-6 11 1 16,-5 7 4-16,-2 4-2 0,-4 5-2 15,-3-4 0-15,2 3 0 16,0-1-1-16,4 4 26 16,1 1 0-16,0 2-15 15,0 8-1-15,0 4 6 16,0-1 8-16,0 4-4 16,-7 3-7-16,1 1-1 0,-2-3-4 15,0 2-2-15,3-2-2 16,1-3 1-16,1 1-3 15,1-1-1-15,2-1 1 16,0-1-2-16,0 0 1 0,0-4 1 16,2-5-3-16,-2-9 3 15,0-3 0-15,-2-6 1 16,-7-10 1-16,-4-6 0 16,-6-9 2-16,-6-5 2 15,-9-9-1-15,-10-6 2 0,-9-9 1 16,-14-6-2-16,-10-6-5 15,-10-9 0-15,-9-3-3 16,-6-2-11-16,-3-13-49 16,3-15-121-16</inkml:trace>
  <inkml:trace contextRef="#ctx0" brushRef="#br0" timeOffset="77064.3918">5947 7417 499 0,'-11'-8'14'0,"-5"0"-11"16,0 0 12-16,3 3 21 16,1 1-9-16,1 1-4 15,2 1-11-15,2 2-7 16,5-2 1-16,2 2 5 0,0 0-4 16,5 0-4-16,15 0-4 15,9 0 3-15,14-2 6 16,9-3 2-16,13-2-1 15,8-2-5-15,8 0-2 16,5 0-1-16,8-2 1 16,-1 1 3-16,7-3 4 0,9 2 3 15,1-1 0-15,9 0-1 16,3-1 3-16,2-3 0 16,9 2-3-16,4-2-1 15,0 1-5-15,6-1 1 16,0 0 1-16,8-2-4 15,0 3 2-15,0-4-1 16,3 3-1-16,-3 1 3 0,2-2-3 16,-1 3-2-16,-4 2 0 15,-1 1 0-15,-4 0 0 16,-2 2 0-16,-7 0-1 0,-5 0 0 16,-7 2 1-16,-7 0-1 15,-6 0 1-15,-11 2-1 0,-8-1 0 16,-10 3 0-16,-4-2 2 15,-8-1-1-15,-1 2 2 16,-8-1 0-16,-3 0 3 16,-4-3 3-16,-6 3-4 15,1-2-1-15,-9 4-2 16,-4-3-1-16,-9 3 1 16,-2 1 0-16,-7 0-3 0,-7 2 3 15,-7 0-4-15,-4 6-24 16,-23-6-84-16,-7-10-367 15</inkml:trace>
  <inkml:trace contextRef="#ctx0" brushRef="#br0" timeOffset="78403.7215">27526 3481 695 0,'2'-10'3'16,"-2"-3"6"-16,0 6 47 0,0 7-38 16,1 0-3-16,3 5-15 15,-1 15-4-15,4 5 1 16,-1 8 3-16,-4 4 5 16,0 2-2-16,-2-1-2 15,0-2 1-15,0-7-2 0,-4 0 0 16,-2-8 1-16,-3 0 2 15,4-10 6-15,0-1 5 16,2-10-1-16,-2 0 7 16,5-10 19-16,0-11-3 15,0-11-31-15,10-11-6 0,9-10 1 16,3-8 2-16,1-5-2 16,3-2 1-16,-4 2 1 15,0 2-3-15,-4 10 3 16,-5 12-3-16,-5 6 3 15,0 11 3-15,-3 9 6 0,-3 7-9 16,0 5 4-16,3 4-6 16,2 4-4-16,3 12 0 15,0 11 1-15,4 7 1 16,1 9 4-16,3 7-3 16,-4 2 3-16,0 1-3 15,3 2 3-15,-2-7-3 16,0-3 1-16,-2-6 0 0,-2-5 0 15,-1-7 1-15,-3-8-1 16,-1-4 2-16,-4-5-1 16,0-4-2-16,0-2-11 0,-2-4-21 15,0 0 0-15,0-6 11 16,0-6-23-16,-4-6-104 16,-7-2-113-16</inkml:trace>
  <inkml:trace contextRef="#ctx0" brushRef="#br0" timeOffset="78544.3397">27648 3549 581 0,'-11'-8'83'0,"7"-5"9"15,4 1-17-15,22 1-42 16,14 2-29-16,14 2-4 16,11 2-1-16,11 1 0 0,4 0-103 15,-5-5-227-15</inkml:trace>
  <inkml:trace contextRef="#ctx0" brushRef="#br0" timeOffset="83426.7882">14110 6822 418 0,'-11'0'11'0,"3"-4"38"16,0 0 5-16,3 0-5 15,-1 0-15-15,5 1 0 0,-1 1-12 16,2 2 0-16,0 0-9 16,10 0-16-16,14 0-2 15,10-2 6-15,10 2 12 16,17 0 9-16,15 0 3 16,14-7-2-16,9-4-3 15,6-2-8-15,7-1-6 0,3 0-4 16,-4-2-1-16,-6 6 1 15,-7-1-1-15,-10 0 0 16,-11 7 1-16,-19-5-2 16,-15 6 2-16,-14 1 2 15,-11 0 0-15,-10 2 1 0,-8 0-4 16,0 0-3-16,-14 9 0 16,-8 4 3-16,-3 2-61 15,-3-9-52-15,-2-6-252 16</inkml:trace>
  <inkml:trace contextRef="#ctx0" brushRef="#br0" timeOffset="84913.7916">28641 3257 598 0,'0'-16'5'0,"0"-2"43"16,0 6 5-16,0 2-30 15,0 5-2-15,1 2-12 16,-1 3-3-16,0 5-10 16,0 11 0-16,0 9 1 15,0 5 2-15,-5 10 1 16,-2-1 0-16,1 4 0 0,-1-4 1 15,4-3 1-15,3-9-2 16,0-6 2-16,0-5-1 16,3-9-1-16,9-3 2 15,0-4 4-15,6-4 22 16,1-9-7-16,1-6-14 0,2-2-2 16,-3 1-3-16,-2-1-1 15,-7 2 3-15,-1 7-2 16,-3 5 2-16,-2 1 1 15,-3 6-3-15,-1 0-8 16,2 4 3-16,2 9 0 16,-1 1 2-16,2 4 3 0,7 1-3 15,-2-2 1-15,2-2 1 16,5 0 0-16,5-5-3 16,-1-3 5-16,2-3-3 15,4-4 0-15,2 0 2 16,-2-11-1-16,0-8 1 0,-1-10 2 15,1-8 5-15,-3-6 4 16,-2-5-4-16,-7-2-6 16,-3 0-2-16,-7 5 1 15,-3 6-1-15,-2 8 2 16,0 12-4-16,-7 8-1 0,-1 9-26 16,3 1-135-16,5 1-518 15</inkml:trace>
  <inkml:trace contextRef="#ctx0" brushRef="#br0" timeOffset="85882.4844">21986 7003 462 0,'-13'0'33'16,"2"0"1"-16,1 0 24 15,0 0 6-15,5 0-20 0,2-2 6 16,1 0-18-16,2 0-8 16,5 2-7-16,19-4-17 15,15 1 1-15,15-4 2 16,16-2-2-16,11-2-1 15,5 1 2-15,1-3-4 16,-7 4 4-16,-12 0-2 0,-14 0-14 16,-16 9-64-16,-24 0-39 15,-14 0-95-15</inkml:trace>
  <inkml:trace contextRef="#ctx0" brushRef="#br0" timeOffset="86038.7238">22122 7091 229 0,'-53'18'272'0,"11"-7"-209"15,17-6 25-15,12 1-37 16,13-6-8-16,21 0-14 16,23-6-7-16,15-8 1 0,23 0-13 15,7-4-6-15,12 2-5 16,-3-2 2-16,-3 1-104 16,-8-7-168-16</inkml:trace>
  <inkml:trace contextRef="#ctx0" brushRef="#br0" timeOffset="87164.5628">29975 3237 423 0,'-7'0'36'0,"1"0"25"0,3 0 13 16,1-2-8-16,2-1-14 15,0-2-5-15,11-1-31 16,12 1-15-16,11-2-4 16,7 1 2-16,10 3 1 15,1 1-2-15,0 2-20 16,-7 0-66-16,-9 0-46 0,-11 0-173 16</inkml:trace>
  <inkml:trace contextRef="#ctx0" brushRef="#br0" timeOffset="87320.7881">29954 3337 546 0,'-10'4'27'15,"10"-4"-16"-15,10 0-1 16,22 0-6-16,18 0 25 16,16 0-9-16,17-6-18 0,10-3-2 15,1-3-26-15,-5-3-227 16</inkml:trace>
  <inkml:trace contextRef="#ctx0" brushRef="#br0" timeOffset="88168.0516">31076 2796 518 0,'0'-12'37'0,"0"-2"-18"15,0 4 40-15,0 6-22 16,1 0-7-16,-1 4-4 16,0 0-12-16,-1 7-19 0,1 11-8 31,-4 9 12-31,-5 10 1 16,-2 11-2-16,-3 11 3 15,-3 2-2-15,4 3 2 0,-1-2-1 16,7-6 1-16,2-6 0 15,5-11 0-15,5-7-2 16,10-5 0-16,4-5 3 16,9-7-2-16,0-6 17 15,3-5 11-15,3-4 1 16,-2 0-9-16,-1-13-9 0,-3-2-7 16,-6-5 1-16,-4-4 1 15,-3-2-2-15,-8-4 1 16,0 1-2-16,-6 2 2 15,-1-3-1-15,0 6-1 0,0 1 0 16,0 6 0-16,0 2-1 16,0 2 3-16,15 5-4 15,14 1-7-15,10 3 6 16,8 1 0-16,8 3-1 16,6 0 2-16,0 0-13 0,-5 0-48 15,-7 0-122-15</inkml:trace>
  <inkml:trace contextRef="#ctx0" brushRef="#br0" timeOffset="95371.0029">27587 4987 667 0,'5'-14'7'0,"-3"0"12"16,-2 7 9-16,3 4-10 16,1 3-12-16,-1 18-24 15,-3 9 11-15,0 11 5 0,0 6 4 16,0 8 8-16,-5-1-4 16,0-2 0-16,3-4-1 15,2-10 3-15,0-7 2 16,2-10 1-16,8-7-8 15,3-11 3-15,3 0 8 0,4-15 5 16,0-7-7-16,-1-4-5 16,3-3 2-16,-6 2 3 15,-1 4-5-15,-5 4 1 16,-3 7-5-16,-1 2 1 16,-4 10-2-16,0 0-3 15,0 3-12-15,-1 14 9 0,1-2 3 16,2 6 1-16,2 1 2 15,4-1-2-15,2-3-1 16,5-4 3-16,6-4-2 16,4-5 2-16,0-5 1 0,3 0-2 15,-1-15 2-15,-4-4 2 16,-1-8-3-16,-5-5 2 16,-2-4-1-16,-7-7 0 15,-3-1 4-15,-7-1-2 16,0 2-4-16,0 8 2 0,-3 6 0 15,-3 8 1-15,-1 11-4 16,2 8-1-16,1 2-9 16,4 12-52-16,0 8-11 15,1-1-51-15,9 2-132 16</inkml:trace>
  <inkml:trace contextRef="#ctx0" brushRef="#br0" timeOffset="96199.1771">28537 5102 585 0,'-5'-6'25'0,"5"-3"33"16,0 0 5-16,19 2-35 16,6 0-25-16,6-1-6 15,6 4 4-15,4 1-1 16,-1 3 0-16,-6 3-7 15,-7 5-100-15,-13 6-61 0,-10 1-283 16</inkml:trace>
  <inkml:trace contextRef="#ctx0" brushRef="#br0" timeOffset="96339.7712">28612 5210 478 0,'-20'7'64'16,"8"-3"17"-16,12-2-19 0,3-2-16 15,22 0-10-15,16-2-19 16,15-6-9-16,14 1-6 15,9-1-2-15,3-8-26 16,-4 4-174-16</inkml:trace>
  <inkml:trace contextRef="#ctx0" brushRef="#br0" timeOffset="96839.7294">29616 5014 775 0,'0'-9'20'0,"0"3"10"15,0 6-25-15,5 0-8 16,2 15-1-16,0 6 3 0,-2 4-1 16,-2 4 1-16,-3 2 1 15,0-7 0-15,-4-1 2 16,-3-5-2-16,-2-7-1 15,2-5 2-15,-3-6 4 16,3-3 3-16,4-11 3 16,0-7-3-16,3-8-2 0,0-8 2 15,5-9 2-15,7-7 4 16,6-2-2-16,4-4-9 16,3 6 2-16,-2 8-5 15,-1 10-2-15,-2 12-1 16,-6 8-1-16,1 11 5 15,-1 4-3-15,-2 13-2 0,3 9 2 16,-1 10 2-16,2 8-2 16,-4 7 3-16,2 5 2 15,-4 3 1-15,-1-2 1 16,2-3-2-16,-4-7-2 0,-2-7 2 16,1-7-2-16,-3-5 0 15,0-9 1-15,-2-5-19 16,-1-5-14-16,0-5-23 15,0 0 1-15,-9-15-56 16,0-4-201-16</inkml:trace>
  <inkml:trace contextRef="#ctx0" brushRef="#br0" timeOffset="96980.3493">29702 5084 611 0,'-11'-5'84'15,"6"2"9"-15,3 0-40 0,2 0-3 16,16 0-24-16,9-2-32 15,13 2 6-15,10-3-2 16,14 1-38-16,4-8-64 16,0-6-149-16</inkml:trace>
  <inkml:trace contextRef="#ctx0" brushRef="#br0" timeOffset="97495.9165">29996 4313 708 0,'0'0'44'16,"9"-4"-26"-16,15-5-16 15,11-4 1-15,11 1-2 16,7-2-3-16,8-1 6 15,-3 0-4-15,-1-2 0 0,-6 2 2 16,-12-2-3-16,-10 3 3 16,-11-2 1-16,-11-2 1 15,-7 2 0-15,-3 4 5 16,-12-1-3-16,1 4 1 16,-3 6-3-16,2 3 0 15,2 0 6-15,4 7-7 0,5 11-5 16,4 5 3-16,0 5 0 15,4 8 5-15,3 3 1 16,4 3-2-16,-4 0-2 16,-3 3-1-16,-4 0 0 15,0-6-30-15,-2-9-137 0</inkml:trace>
  <inkml:trace contextRef="#ctx0" brushRef="#br0" timeOffset="98480.0592">31006 4539 646 0,'0'-14'17'0,"0"0"40"15,0 6 0-15,0 5-25 16,0 3-14-16,0 2-17 0,0 17-14 16,0 10 10-16,0 8 1 15,-4 10-1-15,-14 8 2 16,0 3 0-16,-1 0 2 16,2-4 1-16,6-6-2 15,10-3 2-15,1-10-2 16,14-5-1-16,4-6 2 0,7-6 1 15,1-10 2-15,4-4 6 16,-1-4 0-16,2-5 4 16,-4-12-3-16,-3-4-2 15,-1-5-4-15,-7-3 1 16,-3-7-2-16,-6-2 5 16,-2 3-2-16,-1 3 1 0,-2 3 7 15,2 6-3-15,5 3-5 16,8 8-8-16,12 3-1 15,15 4-1-15,7 3 2 16,13 2 1-16,0 2-29 16,4 1-49-16,-8 3-226 0</inkml:trace>
  <inkml:trace contextRef="#ctx0" brushRef="#br0" timeOffset="99043.6144">29535 5631 644 0,'-5'-4'32'16,"3"-6"43"-16,2 1-21 16,10 0-29-16,16 0-25 15,8 0-1-15,8 0 0 16,9 4 3-16,3 1-2 0,-4 4-1 16,-3 0 2-16,-9 2-63 15,-10 7-65-15,-13-1-100 16</inkml:trace>
  <inkml:trace contextRef="#ctx0" brushRef="#br0" timeOffset="99215.4441">29557 5800 660 0,'-4'0'38'0,"8"0"19"15,23-3-33-15,19-6-9 16,19-2 2-16,17-3-12 15,14 0-5-15,6-1 0 0,-7-4-155 16</inkml:trace>
  <inkml:trace contextRef="#ctx0" brushRef="#br0" timeOffset="110140.3539">27389 4143 456 0,'-7'0'12'16,"5"-6"29"-16,2 3 12 0,0-2-5 15,7 1-24-15,10-1-21 16,10-1-5-16,7 5 1 15,7-1 1-15,6 2-1 16,1 0 1-16,2 0 0 16,-2 0 0-16,0 2 1 15,-6 3-18-15,-10-1-82 0,-13 3-29 16,-14-2-105-16</inkml:trace>
  <inkml:trace contextRef="#ctx0" brushRef="#br0" timeOffset="110296.5443">27545 4245 191 0,'-21'9'210'16,"8"-4"-168"-16,11-1-14 16,2-3-4-16,17 1-9 15,20-2 10-15,12 0 11 16,17 0-11-16,13 0-21 16,11-3 4-16,-4-3-8 0,-8-2-52 15</inkml:trace>
  <inkml:trace contextRef="#ctx0" brushRef="#br0" timeOffset="112100.7902">5845 7451 237 0,'-20'13'4'15,"-1"2"-3"-15,1-3 12 0,-2 1 24 16,0 1 10-16,1-1-1 15,-1-3-2-15,2 1-10 16,6-6 10-16,1 1-4 16,4-5 5-16,4 1-13 15,0 0-12-15,5-2-12 16,0 0-5-16,0 3-5 0,2 0-4 16,10-2 6-16,6 5-1 15,6-3 3-15,5 1-1 16,8-3-1-16,4 3 2 15,10-4-1-15,6 0-1 16,6 0 3-16,7-4-2 0,7-3-1 16,5 0 2-16,7 0 0 15,2-2-2-15,1 1 1 16,6-4-2-16,3 2 1 16,3-1 1-16,5-1-2 15,3-1 4-15,9 1 0 0,1-1 2 16,2 2 3-16,5-1-6 15,3-2 0-15,4 3 0 16,0 0-2-16,2 1 1 16,2-3 0-16,-1 2-2 15,-3 1 4-15,1-1 5 0,-3 2 0 16,-1 0 2-16,2 0-3 16,-6 0-3-16,-2 0 0 15,-1 1-2-15,-2-2-2 0,-6 2 2 16,-4-1-2-16,-7 0 1 15,-3 1 2-15,-4 0-3 16,-5 0 0-16,-7 0 1 16,-6 0-2-16,-3 0 2 15,-7 2 0-15,-8-1 0 0,-1 0 1 16,-5 1 0-16,-11 5-3 16,-6-3 3-16,-7 4-2 15,-6 0-1-15,-7 0 2 16,-8 0-2-16,-1 0-2 15,-10 2-42-15,-2 1-32 16,-15-1-31-16,-12-2-164 0</inkml:trace>
  <inkml:trace contextRef="#ctx0" brushRef="#br0" timeOffset="112898.9507">5719 7802 462 0,'-8'-4'70'0,"5"-1"-58"16,3 1 18-16,0 4-20 16,11-1-14-16,5-1 4 0,6 2 0 15,5-4-2-15,5 0 2 16,7 1 1-16,5-1-1 16,7-1 1-16,5 0-1 15,7-2 0-15,5 1 1 16,8 0-2-16,6-4 4 15,9-1 3-15,4 1 5 0,10-5 4 16,9 1 3-16,5-4-8 16,8 0-2-16,4 3-1 15,3-5-3-15,8 2 1 16,-1-1-2-16,9 2 0 0,-3-1 0 16,4 1 0-16,3 1 2 15,1-2 4-15,1 4 2 16,0-4-2-16,2 0 0 15,0 2-4-15,4 0 0 16,-6-2 1-16,-1 0-1 16,-1 0 0-16,-3-1-1 15,-3 1-1-15,-5 0 3 0,-7 0 0 16,-1 2-4-16,-11 2 1 16,-4 3-4-16,-14 0 3 15,-3 2 2-15,-14 2-2 16,-10 2 0-16,-14 0 3 0,-10-1 1 15,-10 2 2-15,-7-1 0 16,-5 4 0-16,-9-5 2 16,-2 4-2-16,-7-1-3 15,-5 3-2 1,-8-2-3-16,-9-7-22 0,-24-18-198 0</inkml:trace>
  <inkml:trace contextRef="#ctx0" brushRef="#br0" timeOffset="118796.3307">11541 7124 391 0,'-14'1'6'15,"4"-1"28"-15,3 0 6 16,4 0-2-16,3 0 0 15,0-1 0-15,3-8-17 16,9-3-23-16,10-3 4 0,2-1-2 16,0 0 0-16,7-2 1 15,-4 4-1-15,1-2-1 16,-2 5 2-16,-4 2-2 16,-5 4-28-16,-4 5-85 15,-9 0-106-15</inkml:trace>
  <inkml:trace contextRef="#ctx0" brushRef="#br0" timeOffset="118956.8302">11573 7209 277 0,'-13'15'160'0,"4"-8"-125"16,9-5 0-16,0-2 3 0,17-9-5 16,9-11 16-16,12-5-19 15,5-5-17-15,4-2-6 0,3 1-5 16,-5 5 1-16,-4 1-4 15,-16 5-81-15,-14 2-264 16</inkml:trace>
  <inkml:trace contextRef="#ctx0" brushRef="#br0" timeOffset="121253.6124">29661 5900 451 0,'-6'0'5'0,"-6"0"23"15,8-1 27-15,2-3-13 16,2-2-6-16,0 1-9 0,8-2-18 16,11-4-2-16,3 0 0 15,5-3 0-15,5-2 1 16,2-2-5-16,4 0-1 15,-3 1-1-15,1 0-1 16,-1 2 0-16,-4 4 2 16,-2 0-2-16,-7 2-58 0,-7-1-112 15</inkml:trace>
  <inkml:trace contextRef="#ctx0" brushRef="#br0" timeOffset="121425.4872">29752 5923 427 0,'-3'4'200'0,"3"-4"-161"15,8-7-9-15,19-6-21 16,14-1-7-16,14-4-2 0,13-5 2 16,1 0-22-16,-3-6-207 15</inkml:trace>
  <inkml:trace contextRef="#ctx0" brushRef="#br0" timeOffset="123289.2397">31052 5472 543 0,'-7'-2'3'0,"2"-7"-1"16,1 1 45-16,4 0 8 15,0 1-27-15,11 0-18 16,7-2-8-16,8-3-3 0,1 1 1 16,10-2 1-16,2 0 0 15,2 1-2-15,1 1 1 16,-1 3 0-16,-3 4-1 16,-10 1-84-16,-11 3-138 15</inkml:trace>
  <inkml:trace contextRef="#ctx0" brushRef="#br0" timeOffset="123429.8739">31128 5510 654 0,'-10'0'14'0,"10"0"11"16,8-6-15-16,19-5-10 0,9-1 4 16,12-4-4-16,10-4 0 15,3-3-38-15,0-2-291 16</inkml:trace>
  <inkml:trace contextRef="#ctx0" brushRef="#br0" timeOffset="127843.0592">27407 5945 506 0,'-9'0'31'0,"3"0"24"15,6-2 1-15,0-2-16 16,10-1-17-16,4 0-12 16,8-1-7-16,5 1-1 0,3 0-1 15,4 1-1-15,2 2-1 16,-4 2 1-16,-3 0-1 15,-4 0-40-15,-7 6-55 16,-10 1-52-16,-8 2-106 16</inkml:trace>
  <inkml:trace contextRef="#ctx0" brushRef="#br0" timeOffset="127984.0151">27497 6027 431 0,'-18'7'35'0,"7"-3"6"15,6-1 20-15,5-3-12 16,17 0-6-16,17 0 10 0,14-7 3 15,7-4-33-15,6 3-17 16,4-2-4-16,-6 3 1 16,-7 0-68-16,-14 0-142 15</inkml:trace>
  <inkml:trace contextRef="#ctx0" brushRef="#br0" timeOffset="134723.9027">8231 7372 324 0,'-19'0'60'0,"-2"0"-39"16,5 0 29-16,2 0-4 15,3 0-17-15,2 0 0 16,4 0-5-16,1 0-9 16,1 0-1-16,3 0 8 15,0 0 4-15,12 0-9 0,13-11-8 16,11-5-1-16,18-5 5 15,9-10-2-15,14-5-1 16,9-6 1-16,4-1-8 16,0-4 0-16,-1 1 1 15,0 2-2-15,-6 0-1 16,-7 4 0-16,-11 6-1 0,-11 7 2 16,-13 8-4-16,-11 8 3 15,-13 7-1-15,-12 4-48 16,-5 12 0-16,-12 10 5 15,-13 3-35-15,-7 4-45 16,-6 1-161-16</inkml:trace>
  <inkml:trace contextRef="#ctx0" brushRef="#br0" timeOffset="135087.4997">8456 7464 54 0,'-13'8'291'0,"1"-3"-287"15,0-1 31 1,2 1-4-16,1 0-3 16,2-1 10-16,1 0-10 15,2-1-3-15,4-3-10 16,0 0-2-16,12 0 7 0,9-11 25 15,13-5-8-15,15-7-13 16,10-7-1-16,9-6-8 16,8-3-2-16,6-4-5 15,1 0-4-15,1 0-2 16,-5 4-1-16,-3 1 1 0,-8 6-2 16,-4 2 0-16,-11 7 0 15,-7 2 1-15,-10 4 1 16,-8 5-2-16,-6 7 0 15,-8 3 0-15,-4 2-10 0,-10 9-56 16,0 7-25-16,-15-2-72 16</inkml:trace>
  <inkml:trace contextRef="#ctx0" brushRef="#br0" timeOffset="145351.1504">8412 8258 604 0,'4'-23'35'16,"-1"2"-33"-16,-3 4 37 0,5 6-16 15,-2 3-6-15,-1 4 11 16,-2 4-5-16,2 4-19 15,-1 14-20-15,1 8 12 16,-2 9 6-16,0 7 5 16,0 5-1-16,0-3-4 15,0 1 1-15,0-8-1 0,0-6-1 16,0-8 2-16,0-5-3 16,2-9 2-16,6-6 1 15,4-3 3-15,0-12 2 16,2-8-3-16,-1-5-4 0,-1-3 1 15,-2-3-2-15,-3 6 1 16,-2 2 1-16,-1 8-2 16,-3 7 1-16,1 6 7 15,0 2-8-15,1 10-12 16,3 9 8-16,3 6 5 0,0 0-3 16,4 0 3-16,3-2-1 15,2-6 3-15,5-2-2 16,2-6-1-16,0-7 2 15,-1-2 1-15,1-6-2 16,-2-12 10-16,-5-5 10 16,-2-9-2-16,-1-2-6 0,-3-7-3 15,-4 2-3-15,-5-4 1 16,-3 6 0-16,0 3-1 16,0 5-3-16,0 10-2 15,-3 4-1-15,-2 8-2 16,2 7-3-16,3 4-15 0,0 15-34 15,0 6-10-15,6 6-76 16,3 2-193-16</inkml:trace>
  <inkml:trace contextRef="#ctx0" brushRef="#br0" timeOffset="145726.0976">9073 8503 101 0,'0'-11'586'0,"-4"0"-585"0,-3 1 62 16,0 4-26-16,4 6-4 15,-3 0-18-15,1 2-10 16,1 12-6-16,0 4 0 16,-1 5 3-16,2 6-3 15,1 1 3-15,2 2-5 16,0-2 4-16,2-3-1 0,6 0-1 15,7-7 1-15,-1-6-2 16,3-7 2-16,2-7 1 16,1 0 1-16,2-14 2 15,-3-6 1-15,-1-7-1 16,-4-1 6-16,-6-4 0 16,-3 0 0-16,-5 1 3 0,-3 3-5 15,-12 5 1-15,-6 5-6 16,-2 9-3-16,-8 9-3 15,0 1-17-15,1 14-50 16,1 3-107-16</inkml:trace>
  <inkml:trace contextRef="#ctx0" brushRef="#br0" timeOffset="146476.0506">8545 9613 620 0,'-2'-17'7'0,"-2"6"43"16,4 6-13-16,0 5-10 15,0 3-27-15,0 17-15 0,4 7 15 16,0 10 0-16,0 4 1 16,-2 4-1-16,-1-3 2 15,3 0 3-15,-2-8-4 16,3-8-3-16,0-10 0 15,5-5 5-15,-3-9-4 0,5-2 16 16,1-5 13-16,-1-13-14 16,2-2-5-16,-1 0 2 15,-1 2-5-15,-2 3 1 16,-3 6-4-16,-2 3-2 16,-1 6 0-16,-1 0-4 0,1 9-5 15,2 4 9-15,-1 1-2 16,4-2 2-16,1 3 1 15,2-10-2-15,3 1 1 16,2-6 1-16,0 0 0 16,3-13 0-16,-1-6 3 0,-2-5 1 15,1-4 6 1,-2-2-6-16,-3-5-3 0,-4 2 0 16,-7 2-3-16,-1 1 4 15,-1 5 4-15,0 7-2 16,-5 8-7-16,-2 6-1 0,1 4-1 15,3 9-10-15,3 11-45 16,0 4-70-16,0 3-177 16</inkml:trace>
  <inkml:trace contextRef="#ctx0" brushRef="#br0" timeOffset="146694.7735">9082 9833 606 0,'0'-10'159'0,"0"-3"-94"16,0 2 5-16,0 6-42 0,0 5-10 16,0 5-15-16,0 15-5 15,2 10 0-15,0 11 1 16,1 8 2-16,-1 7-1 16,0 0 0-16,-2-1-3 15,0-3-40-15,0-11-27 16,0-12-109-16</inkml:trace>
  <inkml:trace contextRef="#ctx0" brushRef="#br0" timeOffset="147444.916">7801 7952 536 0,'0'-9'26'0,"0"-1"31"16,-7 2-2-16,-1 3-15 0,-4 3-3 16,-3 2-15-16,-4 0-8 15,-2 0-7-15,0 12-4 16,-5 8 0-16,3 5-2 16,0 8-1-16,1 5 2 15,2 5-3-15,5 7 0 16,0 5 3-16,4 4-5 0,6 7 4 15,5 5 1-15,0 6-3 16,5 5 3-16,9 7 0 16,5 0-1-16,-1 8 0 15,1 3 0-15,1 5 4 0,-3 5 1 16,4 5 4-16,-3 6 0 16,-1-3 1-16,2 7-8 15,-4-6 1-15,-1 1-1 16,-6-1-1-16,-4-5 3 15,-4-5-1-15,0-5-2 16,-9-8 4-16,-1-9-5 0,2-10 0 16,2-10 1-16,6-10-2 15,0-8 0-15,15-10 2 16,10-10-3-16,7-8 0 16,10-10 1-16,9-6-1 15,15-5 4-15,7 0-6 0,4-15-51 16,4-11-123-16</inkml:trace>
  <inkml:trace contextRef="#ctx0" brushRef="#br0" timeOffset="148148.3539">9642 7921 701 0,'0'-32'76'0,"0"-4"-77"0,11 4-3 15,12 9 4-15,1 3 1 16,6 5-2-16,4 4-1 16,2 7 1-16,0 4-5 15,4 6 6-15,-1 17 0 16,-5 7-2-16,-3 13 0 15,-6 10 2-15,-3 4-3 0,-5 11 2 16,-2 5 2-16,-3 8-2 16,-5 4 2-16,-3 2-2 15,-4 6 1 1,0 9 6-16,-7 0-2 0,-2 0-1 16,1-1 0-16,0 5-2 0,8-6 1 15,0-3 1-15,3 0-3 16,12-1 1-16,2-7 0 15,5-3-3-15,2-3 5 16,1-2-3-16,2-1 4 16,-2-5 4-16,-2 2-5 0,1-3 0 15,-4 2 0-15,-5-5-3 16,-6-2 2-16,-3-2 1 16,-6-9-3-16,-4 2 5 15,-12-10 4-15,-6-6 3 16,-6-2 0-16,-6-7-1 0,-6-6-1 15,-2-7-2-15,-7-8-2 16,-4-6-1-16,0-8-2 16,1 0-4-16,5-18-4 15,9-7-17-15,13-7-36 16,14-13-64-16,11-3-196 16</inkml:trace>
  <inkml:trace contextRef="#ctx0" brushRef="#br0" timeOffset="148507.6986">11169 9018 759 0,'0'0'4'0,"7"0"-11"16,7 0-1-16,8-1 11 15,7-1-4-15,1 0 3 0,6 0-1 16,-2 1-4-16,2 1-26 16,0 0-24-16,-3 1-27 15,-9 10-22-15,-7 1-191 16</inkml:trace>
  <inkml:trace contextRef="#ctx0" brushRef="#br0" timeOffset="148648.2864">11242 9263 578 0,'-14'6'47'16,"8"-6"8"-16,6 0 6 16,12 0-25-16,16-6-7 15,15-3-25-15,15-2-3 16,11-3-2-16,13-2-136 0</inkml:trace>
  <inkml:trace contextRef="#ctx0" brushRef="#br0" timeOffset="150058.3968">13621 8080 583 0,'-1'-6'64'0,"-8"-14"-64"0,5 17 14 16,3 3 3-16,1 13-17 15,-4 12-3-15,1 11 4 16,-4 8 6-16,2 9 9 16,-2 2 2-16,0-1-6 15,2-8-1-15,-1-2-9 0,2-16 0 16,-1-8 3-16,5-10 5 15,-1-8 3-15,1-2 10 16,0-12 33-16,0-13-39 16,0-4-13-16,0-7-4 15,0-6 0-15,1-1 2 16,6-2-3-16,1 4 1 0,1 2 1 16,0 6-1-16,-1 7-2 15,0 6 3-15,-4 10-2 16,-3 4 2-16,3 6-1 15,-1 0-3-15,3 11 2 16,-1 5 0-16,4 8 0 16,4 1 2-16,0 3-1 0,1 2 0 15,0-2 0-15,4 3 0 16,-1-2-1-16,2-3 2 16,-1-4-2-16,-1-6 1 15,2-7-1-15,1-6 0 0,-3-3 2 16,2-8 1-16,-4-14 1 15,2-8 2-15,-3-6-4 16,-1-7 0-16,-3-5 3 16,-4-5 0-16,-5 1 5 15,-1 2-7-15,0 3 2 0,-3 10 1 16,-4 11 0-16,-5 10-6 16,-1 15 2-16,0 1-3 15,4 18-16-15,4 9-26 16,5 5-69-16,0-2-143 15</inkml:trace>
  <inkml:trace contextRef="#ctx0" brushRef="#br0" timeOffset="151278.1772">16185 7691 585 0,'6'-20'16'16,"-4"3"-7"-16,-2 1 31 15,0 7-6-15,-15 4-22 0,-9 2-11 16,-7 3-1-16,-9 3-1 16,-4 11 0-16,-7 0 3 15,3 4-2-15,3 1 0 16,6-1 2-16,3-1-1 16,9 1 1-16,10-6 2 15,8 4-5-15,9-6 2 0,7 3-2 16,17-4 4-16,8-2 1 15,7 0 1-15,5-2-4 16,1-1 1-16,-11 1-2 16,-6 1 0-16,-9 3 1 15,-14-1-3-15,-5 5 0 0,-9 4 0 16,-14 3 3-16,-8 2 2 16,-1 3 0-16,-6 0-1 15,2 0 6-15,3 0 8 16,7-2-4-16,5-6-3 15,6 3-2-15,8-5-5 16,7-3 1-16,8-3-3 0,21-4 4 16,11-3 3-16,15-2-1 15,13 0-3-15,5-2-2 16,8-7-2-16,-3-1-55 16,0-8-44-16,-5-4-152 0</inkml:trace>
  <inkml:trace contextRef="#ctx0" brushRef="#br0" timeOffset="152219.3448">16957 7711 581 0,'-5'-8'22'0,"5"-2"-13"16,5-1 16-16,8 6-19 15,4 2-5-15,-1 3 0 16,-1 0-2-16,-3 10 0 15,-2 8-1-15,-2 1 1 16,-4 6 2-16,-3 0 2 0,-1 0-2 16,0-1 1-16,-3-6 0 15,-5-4 3-15,1-8 12 16,2-1 5-16,0-5 2 16,3-9 26-16,2-7-9 15,0-8-27-15,0-4-10 16,3-6-1-16,6-4-2 0,1-1 2 15,2 3-2-15,-5 3 2 16,2 4-1-16,-3 8-1 16,-1 10 5-16,-3 9-2 15,-1 2-3-15,1 18-5 16,0 7 2-16,0 7 0 0,3 7 4 16,0 2-2-16,5 0-1 15,-2-3 2-15,3-1-7 16,4-1-20-16,-1-4-19 15,4-4-40-15,-4-3-62 16,4-7-183-16</inkml:trace>
  <inkml:trace contextRef="#ctx0" brushRef="#br0" timeOffset="152594.2804">17301 8021 609 0,'-2'0'41'0,"2"-1"-1"15,0-2 35-15,4 3-56 16,3 4-14-16,2 10-2 16,5 4 2-16,-1 5 0 15,-2 1 0-15,-1 2-4 0,1 1 0 16,-6-8 1-16,0 1-2 16,-4-9 2-16,1-2-2 15,-2-7 1-15,0-2 3 16,0-2 5-16,4-11 5 15,1-4-3-15,2-8-5 16,4-6-4-16,0 1 4 0,2-2 0 16,4 3 1-16,-3 4 0 15,1 8-5-15,-3 6 1 16,3 7-3-16,-3 4 1 16,1 5-1-16,-1 14-1 15,1 9-1-15,-4 4 4 0,0 4-4 16,-4 5 1-16,-3 2 2 15,-2-3-36-15,0-2-26 16,-2-4-58-16,-10-7-86 16</inkml:trace>
  <inkml:trace contextRef="#ctx0" brushRef="#br0" timeOffset="153203.6456">15595 8485 156 0,'0'-4'455'0,"0"-5"-456"16,0 8 20-16,3 1-1 15,10 6-22-15,-1 11 1 16,3 2 13-16,-1 8 2 0,1 5-4 15,-3-3 1-15,-5-1-6 16,1-1 0-16,-3-7-1 16,-3-4-1-16,-2-7 1 15,2-6 3-15,-2-3-2 16,0-1 21-16,2-14 29 16,1-4-42-16,2-8-8 0,5-4-5 15,2-1 4-15,0 4-1 16,3 3-1-16,-1 5 0 15,-2 8 0-15,-4 6 2 16,1 6 0-16,1 0-1 16,-2 13 0-16,1 5 1 0,1 5 4 15,2 7 0-15,0 2 2 16,1 1-1-16,-1-1-4 16,0-6-1-16,2-4-2 15,0-6 0-15,0-7-15 16,2-8-22-16,4-1-40 0,-1-8-57 15,0-12-154-15</inkml:trace>
  <inkml:trace contextRef="#ctx0" brushRef="#br0" timeOffset="153375.4868">16115 8511 533 0,'0'-7'85'0,"0"-1"-30"0,0 0 35 16,0 1-45-16,12 2-27 15,2 0-15-15,6 1-2 16,4 2-2-16,2 2 2 0,1 0-1 16,0 0-38-16,-5 11-56 15,-7 1-41-15,-7 3-97 16</inkml:trace>
  <inkml:trace contextRef="#ctx0" brushRef="#br0" timeOffset="153703.583">16185 8637 452 0,'-17'5'64'15,"6"-4"-30"-15,5 1 41 16,6-2-32-16,6 0-9 16,12 0-22-16,5-2-5 15,10-4-1-15,2-2-5 16,5-1 1-16,-2 2-4 16,3-2-53-16,-2-2-37 0,-3-1 7 15,-1-2 8-15,-6-2-47 16,-7-2 36-16,-5 0 30 15,-8 2 65-15,-6 2 68 16,-3 1 93-16,0 6-58 0,0 0-14 16,-7 3-26-16,2 4-11 15,2 0-14-15,-1 0-30 16,4 13-13-16,0 5 3 16,0 5 5-16,5 2-3 15,2 5-2-15,0 0-3 0,5 1 0 16,-2-2-1-16,1-8-40 15,2-7-60-15,-3-10-111 16</inkml:trace>
  <inkml:trace contextRef="#ctx0" brushRef="#br0" timeOffset="154485.513">15774 7272 364 0,'-1'0'183'16,"-1"0"-136"-16,2 0-13 16,0 13-39-16,0 4 11 15,2 5 10-15,-1-1-9 16,1 4-2-16,-2-4-2 0,0-3-1 16,0-3-1-16,0-5 8 15,0-6 12-15,0-4-6 16,-2 0 6-16,2-7 37 15,0-10-40-15,0-4-12 16,0-4-4-16,0-2-1 16,7-1 0-16,0 1 0 0,0 4-2 15,-1 7 2-15,-2 4-3 16,1 8 5-16,0 4 0 16,0 0-7-16,2 14-1 15,1 6 5-15,6 1-1 16,0 6 2-16,0 0-1 0,2-4-1 15,-1 0 2-15,2-3-1 16,2-6-1-16,-4-3 1 16,5-6-2-16,1-5 4 15,-2 0 3-15,1-9 6 16,-3-9 1-16,0-5-4 16,-5-7-1-16,-2-8 1 0,-3-5 4 15,-7-1-3-15,0-2-4 16,0 4-1-16,-9 8-4 15,-3 10 0-15,-3 13-2 16,-2 11-9-16,2 0-69 16,0 11-162-16</inkml:trace>
  <inkml:trace contextRef="#ctx0" brushRef="#br0" timeOffset="156678.2429">13708 9830 293 0,'1'-11'227'0,"-1"-1"-190"16,0-3 34-16,-7 6-21 15,-9 4-17-15,-5 0-13 16,-10 5-8-16,-4 0-3 16,-6 3-5-16,-1 6-1 0,-5 7-1 15,2 4 0-15,1 1 2 16,9 0-3-16,2 5-2 16,8-3 3-16,11-3-4 15,6-1 2-15,8-5 0 16,0 0-3-16,12-1 4 0,10-4 3 15,3-2-4-15,5-2 2 16,-4 1 2-16,3-2-3 16,-7 1-2-16,-9 0 2 15,-6 4-3-15,-7 4-1 16,-7 1 4-16,-13 7 3 16,-9 2-1-16,-1 6 0 0,-4 2 0 15,-2 1-1-15,0-1-2 16,3-2 3-16,9-2-1 15,4-6-1-15,6-3 2 16,14-6 1-16,3-4-1 16,28-6 2-16,11-2 2 0,14-2-3 15,12-9-2-15,12-5-2 16,-4-2 1-16,6 2-1 16,-4-1-44-16,-5-3-59 15,-11 2-103-15</inkml:trace>
  <inkml:trace contextRef="#ctx0" brushRef="#br0" timeOffset="157143.6041">14062 9901 641 0,'-8'-14'21'0,"-1"1"19"16,9 6-6-16,0 5 1 16,6 2-22-16,7 0-14 0,2 6-2 31,4 8 4-31,-2 4-2 0,1 3 1 0,-7 4 0 16,-8 2-1-16,-3 0 1 15,0-1-2-15,-8 1 3 16,-1-7 0-16,-4-4 2 15,6-7-2-15,3-5-1 0,4-4 2 16,0-8 9-16,6-8 0 16,7-7-3-16,1-7-4 15,1-4-1-15,0-4 0 16,2-1 0-16,-5 2 0 16,-2 4 5-16,-2 9 1 15,-4 6 2-15,-2 8-2 16,-2 10-2-16,0 0-6 0,0 17-3 15,-4 6 1-15,1 9 1 16,3 11 1-16,0 5-1 16,1 2 0-16,10 0 1 15,3-2-20-15,6-7-34 0,2-7-61 16,3-10-46-16,1-11-346 16</inkml:trace>
  <inkml:trace contextRef="#ctx0" brushRef="#br0" timeOffset="157549.838">14522 10251 623 0,'0'-4'34'0,"0"-1"6"15,0 3 9-15,7 2-36 16,0 0 0-16,0 7-12 15,1 7 5-15,-2 3 1 16,1 2 4-16,-3 1-4 16,-4-1-2-16,0-4-2 0,0-3 0 15,0-5-2-15,-2-3 0 16,-1-4 7-16,1-4 5 16,2-11-1-16,0-5-6 15,0-9-4-15,7-3-1 16,3-2 9-16,3 0 3 15,5 4-1-15,0 5-8 0,-2 9-6 16,-1 7 2-16,3 7 1 16,-6 2-3-16,2 16-2 15,-2 9 2-15,-2 7 1 16,-3 7 4-16,-4 4-3 16,-3 2-2-16,0-1-38 15,-8-4-89-15,-6-10-214 0</inkml:trace>
  <inkml:trace contextRef="#ctx0" brushRef="#br0" timeOffset="158541.327">13004 10793 584 0,'0'-18'35'0,"0"1"28"16,0 6-5-16,11 3-31 0,1 5-17 16,0 3 0-16,3 7-2 15,-1 11-4-15,-2 3 2 16,-5 4-1-16,-2 4 1 15,-4-1 3-15,-1-1-6 16,0-4 0-16,-3-5-2 0,-2-6 1 16,1-5 2-16,3-7-1 15,1 0 1-15,0-12 9 16,0-6-9-16,8-5-3 16,3-4 0-16,4 0 1 15,-2 2-3-15,1 6 3 16,-6 5-2-16,1 4 1 0,-4 9-1 15,0 1-1-15,-2 11 0 16,-1 7 0-16,3 7 2 16,0 4 0-16,4 4-1 15,2 2 0-15,2-3 1 16,0-4-2-16,2-7-3 0,6-9-34 16,-1-6-35-16,4-6-55 15,1-14-107-15</inkml:trace>
  <inkml:trace contextRef="#ctx0" brushRef="#br0" timeOffset="158744.4844">13460 10729 597 0,'-9'-9'33'0,"6"1"59"16,-1 1-14-16,4 1-28 15,4 0-31-15,11-1-17 16,7 0-1-16,5 3-2 0,4-1 3 15,-1 3-3-15,-4 2 1 16,-4 0-24-16,-3 8-18 16,-11 8-19-16,-8 0-26 15,-5 5-25-15,-15 2-135 0</inkml:trace>
  <inkml:trace contextRef="#ctx0" brushRef="#br0" timeOffset="158887.253">13456 10889 511 0,'-1'0'70'15,"1"-3"29"-15,3-8-20 16,16-3-40-16,1 2-20 0,7-3-14 16,7 2-2-16,0 0-1 15,3 7-4-15,-3 3-15 16,-1-2-107-16,-8 2-111 0</inkml:trace>
  <inkml:trace contextRef="#ctx0" brushRef="#br0" timeOffset="159090.3648">13832 10692 545 0,'1'-13'50'0,"-1"1"39"0,2 2 10 15,-2 5-51-15,0 5-21 16,2 0-21-16,-2 9-8 16,1 12 1-16,-1 5 3 15,0 7 1-15,0 8-4 16,0 2 4-16,-1-4-4 15,-4-1-3-15,5-10-44 0,0-12-66 16,5-14-95-16</inkml:trace>
  <inkml:trace contextRef="#ctx0" brushRef="#br0" timeOffset="160167.7998">13265 9256 567 0,'0'-8'13'0,"0"0"21"0,0 8 18 15,-2 0-31-15,0 14-23 16,-2 7 3-16,-2 8 6 15,-1 6-2-15,0 1-2 16,-4-4 0-16,2 1-2 16,-3-4 0-16,1-8 1 0,0-6 0 15,3-7 1-15,-2-8 2 16,7-3 15-16,-1-17 23 16,4-6-35-16,0-6-5 15,0-7-3-15,5 2 4 16,3-1-1-16,3 6-1 15,-3 6-2-15,2 6 1 0,-1 12 4 16,-1 8 1-16,-2 0-6 16,3 16-2-16,-2 5 0 15,2 8 3-15,0-1-1 16,0 2 0-16,3-4 0 16,0-7 1-16,0-2-1 0,4-9 2 15,-1-4 2-15,0-4 11 16,0-5-2-16,2-13-6 15,-2-3 5-15,4-8-4 16,-2-6-4-16,1-5-1 16,-4-3 0-16,0-2-3 15,-8 1 2-15,0 8 3 0,-3 8-3 16,-3 6 0-16,0 15-3 16,0 7 0-16,0 6-51 15,0 6-94-15,4 5-417 16</inkml:trace>
  <inkml:trace contextRef="#ctx0" brushRef="#br0" timeOffset="161090.5823">17030 9544 558 0,'2'-14'22'16,"-2"-3"21"-16,0 0 16 0,-9 4-19 16,-8 5-19-16,-6 1-16 15,-8 3-2-15,-8 4-2 16,-7 0-2-16,-3 7 1 15,-5 4 1-15,2 3-3 16,3 3 3-16,8-2-1 0,7-3 0 16,13 3 1-16,6-4-2 15,15-2-1-15,4-2-1 16,20-2 3-16,15-2 5 16,4 1-3-16,9-2-2 15,-2 0 3-15,-3 1-2 16,-13 4-1-16,-11 0-1 0,-12 4 1 15,-11 3-7-15,-16 6 7 16,-14 2 5-16,-11 4-2 16,-1 3 1-16,-5 1-4 15,2 0 4-15,11-1 2 0,7-4 5 16,12-3-1-16,13-3-3 16,10-3-4-16,23-5 4 15,13-4 0-15,17-5-4 16,13-2 3-16,7 0-6 15,9-11 0-15,1-5-43 0,1-5-46 16,-7-4-90-16</inkml:trace>
  <inkml:trace contextRef="#ctx0" brushRef="#br0" timeOffset="161543.675">17449 9555 667 0,'-14'-12'36'16,"13"-5"-18"-16,1 4 31 0,15 3-44 15,9 5-3-15,5 3 2 16,0 2-5-16,3 11 5 16,-7 8-5-16,-5 5-1 15,-9 4-1-15,-8 4 4 16,-3-2-1-16,-10 1 1 15,-9-2 2-15,0-7-2 0,1 0 0 16,4-8 0-16,3-3-2 16,7-9 3-16,4-2 1 15,0-8 15-15,9-10 0 16,7-5-16-16,6-5-2 16,3-6 4-16,2-5-2 15,3-6-1-15,-5 4 5 0,-3-1 3 16,-6 7 7-16,-6 9 2 15,-5 10-1-15,-5 7-1 16,0 9-12-16,-5 7-5 0,-7 15-2 16,4 8 1-16,-1 9 3 15,1 6-3-15,3 5-2 16,5 0-20-16,0 1-18 16,0-1-29-16,8-6-68 15,2-2-66-15</inkml:trace>
  <inkml:trace contextRef="#ctx0" brushRef="#br0" timeOffset="161923.2267">17926 9985 673 0,'0'-2'39'16,"0"-3"35"-16,0 5-48 0,3 0-10 15,-1 0-11-15,0 11-5 16,1 3 3-16,-1 0 0 15,1 2 2-15,-3 4-1 16,0-6-2-16,0-2 1 16,0-5-2-16,0-1 1 0,0-6 0 15,0 0 0-15,3-7 17 16,1-9-9-16,1-2-10 16,2-5 3-16,4 0 2 15,0-1 0-15,-1 5-2 16,3 1-4-16,-4 7 0 0,0 7 0 15,-2 4-3-15,0 6 2 16,-3 12-2-16,-2 3 3 16,1 8 1-16,-1 3 1 15,0 2-1-15,1-2 1 16,1-2 1-16,4-6-2 0,2-8-12 16,0-9-25-16,7-7-39 15,0-5-84-15,4-17-324 0</inkml:trace>
  <inkml:trace contextRef="#ctx0" brushRef="#br0" timeOffset="162282.5691">17960 9175 516 0,'-5'-18'40'0,"5"1"-38"0,12 2 48 16,13 4 2-16,9 4-19 16,5 4 9-16,-2 3 9 15,-3 0-18-15,-10 14-13 16,-9 7-11-16,-11 4-10 16,-4 4 2-16,-16 0-1 0,-6 3 1 15,-7-4 0 1,2 0-1-16,0-9 1 0,8-4 0 15,6-3 0-15,6-7-2 16,7-5 3-16,18 0 2 16,18-8 6-16,9-2-6 15,16-4-4-15,10 1 1 0,0 4-2 16,-5 6-41-16,-12 3-75 16,-14 0-128-16</inkml:trace>
  <inkml:trace contextRef="#ctx0" brushRef="#br0" timeOffset="162907.523">16259 10470 497 0,'0'-16'150'16,"0"2"-136"-16,7 2 34 16,5 4-5-16,0 6-17 15,2 2-17-15,-1 4-6 16,-1 10 0-16,0 4-3 0,-2 6 1 16,-3-2 2-16,0 3-2 15,-4-1 0-15,0-5 0 16,-1-3 0-16,-2-4-1 15,0-8 2-15,0-4-2 16,0 0 5-16,2-8 4 16,-1-10-3-16,5-6-2 0,1-4-1 15,1-2 0-15,2 3 0 16,0 4-1-16,1 3 0 16,0 9 7-16,0 6-5 15,-3 5-5-15,5 5 0 16,-4 9-2-16,2 11 2 0,-3 8 1 15,-3 2-2-15,-3 4 3 16,-2 1 2-16,1-7 2 16,-1-5-1-16,5-7-4 15,7-8 1-15,5-12 0 16,9-1 0-16,2-13-11 0,5-6-62 16,1-8-95-16,0-7-198 15</inkml:trace>
  <inkml:trace contextRef="#ctx0" brushRef="#br0" timeOffset="163110.6479">16784 10420 480 0,'-9'-3'63'0,"4"1"-3"16,0-2 15-16,4 3-10 16,1-5 8-16,1 2-33 15,14 0-19-15,3 0-9 0,9-3-6 16,2 3-10-16,3 1 8 15,-3 3-3-15,-8 0-38 16,-2 5-58-16,-16 5-42 16,-3 8-65-16</inkml:trace>
  <inkml:trace contextRef="#ctx0" brushRef="#br0" timeOffset="163251.2744">16764 10574 330 0,'-14'10'203'15,"7"-6"-120"-15,7-4 9 16,10 0-21-16,16-6-29 15,6-2-33-15,5-3-6 16,9 2-3-16,-5 1 0 16,3-2-13-16,-4 3-110 0,-6-4-53 15</inkml:trace>
  <inkml:trace contextRef="#ctx0" brushRef="#br0" timeOffset="163423.1265">17305 10340 687 0,'0'-7'72'16,"0"5"2"-16,0 2-49 16,0 5-18-16,-6 12-1 15,3 4-2-15,-3 7 4 0,2 3-7 16,1 4 1-16,-1 5-1 16,4-2-1-16,0-6-17 15,2-10-73-15,8-11-126 16</inkml:trace>
  <inkml:trace contextRef="#ctx0" brushRef="#br0" timeOffset="164219.936">16704 9194 557 0,'15'-20'50'0,"-1"3"-23"16,-1 5 22-16,-1 7-9 16,-5 5-6-16,-5 9-26 0,-2 10-5 15,0 9 4-15,-7 5 4 16,-1 1-4-16,-3-1-1 16,1-7-4-16,2-4-1 15,3-6 1-15,5-12-2 16,0-4 3-16,0-4 8 15,3-16 5-15,9-4-13 0,3-6-2 16,2-4 0-16,4-4 1 16,-5 3-3-16,0 5 0 15,-6 5 2-15,2 5 1 16,-7 8-4-16,-3 6 6 0,1 6-2 16,-3 0-1-16,2 14-6 15,-2 8 1-15,2 6 4 16,3 6 11-16,-1 3-4 15,5-2 3-15,5-2-5 16,1-6 0-16,4-5-2 16,1-10-2-16,4-6-1 15,-4-6 4-15,6-16-3 0,-4-8 5 16,-1-8 2-16,-1-9-2 16,-4-8-3-16,-5-2 1 15,-6 1-5-15,-5 0 3 16,0 7-2-16,-7 11-2 0,-4 9-4 15,-3 10-26-15,3 6-73 16,2 6-257-16</inkml:trace>
  <inkml:trace contextRef="#ctx0" brushRef="#br0" timeOffset="165095.1438">12876 7518 270 0,'0'-16'368'0,"0"-2"-366"15,5 0-1-15,-1 1 5 16,-1-1 22-16,-3 0-9 16,0 0 1-16,-10-2 10 15,-6 2-13-15,-5 1-6 16,-5 1-2-16,-6 1 2 0,0 5-7 15,-6 2-3-15,1 7-1 16,-4 1 2-16,4 3 0 16,1 10 0-16,0 6 0 15,4 5-2-15,0 2-1 16,5 8 2-16,3 6 0 0,6 6 2 16,4 8 0-16,2 6-3 15,2 6 3-15,7 9 5 16,3 7 2-16,0 7 1 15,7 4 3-15,9 10-7 0,2 8 3 16,5 7-5-16,1 5 0 16,1 7 1-16,0 9-5 15,-2 4 1 1,-3 3 0-16,-6 4 0 0,-3 2 3 16,-9 5-1-16,-2 1 1 15,-13 3 2-15,-8 1 0 0,-8-5-5 16,-5 0 1-16,4-2 0 15,-1-7 5-15,4-7-2 16,5-8-4-16,7-7 0 16,5-9 0-16,7-8-2 15,3-10 3-15,8-11-3 0,7-9 0 16,7-8 1-16,3-8 0 16,3-8-1-16,7-10 0 15,6-8 2-15,5-8-3 16,10-13 1-16,12-9-1 0,15-7-6 15,9-13-29-15,8-15-39 16,8-15-165-16</inkml:trace>
  <inkml:trace contextRef="#ctx0" brushRef="#br0" timeOffset="166017.0596">18175 7302 602 0,'24'-27'1'15,"-1"3"2"-15,5 4 0 0,-1 4 2 16,8 0 2-16,-1 7-3 16,4 5 3-16,-2 4-1 15,-1 2 0-15,-2 12 2 16,-3 11 3-16,-5 7 6 15,-1 8 4-15,1 8 0 16,-4 11-11-16,1 7 15 0,2 7-7 16,-3 11-10-16,-3 7-1 15,-2 9-1-15,-3 5-2 16,-6 5 2-16,-4 8 1 16,-3 8-3-16,0 3 0 15,-7 1 5-15,-5 6 5 0,1 0 4 16,0 1-10-16,6 0-1 15,3-2-2-15,2-1 1 16,0 2-2-16,5 1-3 16,4-1 1-16,1-1-1 15,-5 1-2 1,0-2 4-16,-3 0-3 0,0-2 0 0,-2-4 5 16,0-5-2-16,-4-3 1 15,-3-8 7-15,-6-5 3 16,-1-7-2-16,-4-7 1 0,-6-10-4 15,-4-7 0-15,-10-9-4 16,-3-6-2-16,-8-13 1 16,-1-10-4-16,-4-15 0 15,2-16 1-15,4-11-22 16,9-28-41-16,5-29-123 16</inkml:trace>
  <inkml:trace contextRef="#ctx0" brushRef="#br0" timeOffset="166782.6379">19018 7143 645 0,'-4'-2'24'0,"2"-4"1"16,2-1 16-16,10 1-14 0,9 1-14 16,9 1-13-16,6 2 2 15,8 0-1-15,5 2-2 16,-2 0 3-16,-1-1-2 15,-3-3 1-15,-6-1-1 16,-4-3-9-16,-7-2-36 0,-5-6 15 16,-7 0 23-16,-6-5 8 15,-2-3-1-15,-4-1 3 16,0-1-3-16,-10 1 13 16,3 1 20-16,0 5 8 15,2 2 1-15,1 5-8 16,3 5-6-16,-2 4-5 0,3 3-9 15,0 5-15-15,0 12-5 16,4 11 6-16,5 7 0 16,-2 10 0-16,2 7 1 15,-1 5 1-15,-2 5-2 0,-4 2 3 16,2-3-4-16,-3-4-53 16,1-14-138-16</inkml:trace>
  <inkml:trace contextRef="#ctx0" brushRef="#br0" timeOffset="167736.514">20902 7782 577 0,'-8'-21'6'0,"-1"-1"19"15,-1 1 19-15,-5-1-18 16,1 3-6-16,-6-1 1 15,-1 4-6-15,-1 2-2 16,-5 3 0-16,0 6-2 0,-2 3-3 16,-2 2-2-16,3 4 1 15,-3 10 0-15,4 5-1 16,0 5 1-16,3 6 1 16,2 4 1-16,2 6-2 15,4 6 1-15,5 5-4 16,5 5-2-16,6 3 1 0,0 6 0 15,7 5 1-15,8 5 2 16,2 3 2-16,-1 4 0 16,-3 9 5-16,-1 9-4 15,-2 4 4-15,-3 1 1 16,-5 9-12-16,-2 2 1 0,0 2-1 16,0-1-1-16,0 1 1 15,-2-2 2-15,2-2 2 16,0 2 0-16,-1 2 0 15,-3-4-4-15,-1 2 0 0,-7-3-1 16,-3-6-1-16,-3-7 3 16,0-7-5-16,-2-9 5 15,3-9-3-15,-2-4-2 16,5-6 3-16,3-6-1 16,4-7 0-16,5-6 1 15,2-5-2-15,19-5-1 0,13-4 1 16,14-9 1-16,10-7 1 15,10-1-1-15,10-14-16 16,3-1-44-16,5-21-94 16,3-6-397-16</inkml:trace>
  <inkml:trace contextRef="#ctx0" brushRef="#br0" timeOffset="169021.8427">22003 7775 540 0,'0'-21'50'15,"-7"5"14"-15,-3-2-21 16,-5 1-12-16,-2 3-4 15,-2 4-10-15,-6 1-9 0,2 5-4 16,-5 4 0-16,-1 0 0 16,0 2-4-16,0 7 3 15,0 7-1-15,4 2 2 16,3 2 1-16,7 2-2 0,4 3-2 16,9-1 0-16,2-1-2 15,2-3 2-15,14-5-1 16,6-1 0-16,3-6 2 15,2-2 0-15,-1-1-1 16,1-3 1-16,-1 1-2 16,-10 1 0-16,-4-2 1 0,-8 8-1 15,-4 1-2-15,-7 3 3 0,-10 5-1 16,-7 5 2-16,-5 1-1 16,-3 3 0-16,1-1-1 15,-1 1 1-15,5-1 1 16,3-5 0-16,8-3 0 15,9-5 0-15,7-1-1 16,18-6-3-16,14-5 3 0,15-2 2 16,10 0-1-16,11-2-1 15,6-7-2-15,-2-2-49 16,2-1-28-16,-6-6-86 16</inkml:trace>
  <inkml:trace contextRef="#ctx0" brushRef="#br0" timeOffset="169693.6804">22785 7614 649 0,'-13'-16'32'15,"4"0"29"-15,2 5-6 0,6 4-14 16,1 6-19-16,0 1-6 16,0 1-18-16,0 16-8 15,5 4 13-15,3 4-2 16,6 4-1-16,-2-1-3 15,4-3 0-15,0-3 3 0,2-7-4 16,-4-7-1-16,6-5 7 16,-6-3 1-16,5-5-1 15,-4-13 3-15,0-2-4 16,-4-5 1-16,0-1 0 0,-6-1-2 16,-1 2 2-1,-2 3-2-15,-2 7 3 0,0 4 4 16,0 9 4-16,0 2-3 15,0 10-11-15,0 8 1 16,0 9 0-16,0 7 2 16,0 4-1-16,0 2 0 0,0 2 3 15,0-1-2-15,-4 1 0 16,-1-3 2-16,1-6-2 16,3-4 0-16,1-1-27 15,0-8-54-15,7-8-73 16,6-2-139-16</inkml:trace>
  <inkml:trace contextRef="#ctx0" brushRef="#br0" timeOffset="170053.0282">23205 7964 661 0,'0'-7'44'0,"0"2"40"15,0 5-55-15,0 0-12 16,0 6-17-16,0 10 1 15,0 3 2-15,0 2 2 16,2 1-2-16,2 0-2 0,-2-2 0 16,-1-6-1-16,3-3 1 15,-4-7 0-15,3-4 1 16,3 0 0-16,-1-7 7 16,4-10-7-16,2-4-1 15,1-5 0-15,1-2 1 16,-1 3 9-16,8 0 5 0,-6 3-3 15,5 7-3-15,-4 6-4 16,4 7-3-16,1 2 1 16,-3 8-3-16,2 10-2 15,-4 8 2-15,-2 5-2 16,-2 2 1-16,-6 3 1 16,-5 3-14-16,-2-5-41 15,-12-4-111-15</inkml:trace>
  <inkml:trace contextRef="#ctx0" brushRef="#br0" timeOffset="170740.4632">21429 8647 343 0,'-14'-5'4'0,"1"-2"47"16,5-1 22-16,4 1-3 15,4-2 6-15,0 1-22 0,11-2-22 16,3 5-15-16,0 2-8 15,0 3 5-15,1 0 2 16,-3 7-3-16,0 11-4 16,-5 3-1-16,1 9-4 15,-6 2 1-15,0 4-2 16,-2 0-4-16,0-2 3 0,-2-9 1 16,-3-6-3-16,3-8 3 15,0-9-2-15,2-2 2 16,0-7 23-16,6-13-16 15,4 1-10-15,5-10 1 0,-1 1 0 16,4-3 1-16,0 4-1 16,2 6-2-16,-2 5 3 15,-4 5 0-15,-1 6-2 16,-1 5 2-16,-3 3-2 16,-4 13-2-16,1 6 2 15,-4 6 0-15,3 4 0 0,-1-1 2 16,1-1-2-16,2-5 0 15,4-5-3-15,3-9-15 16,8-8-11-16,2-3-28 16,2-7-83-16,1-11-123 15</inkml:trace>
  <inkml:trace contextRef="#ctx0" brushRef="#br0" timeOffset="170927.9504">21908 8596 618 0,'-7'-6'39'0,"2"-1"14"16,5 0-4-16,0 3-24 16,11-1-9-16,7 1-16 15,2 1 1-15,4 1 1 16,3 2-2-16,0 0 0 16,-5 2-1-16,-8 9-75 0,-6 3-58 15,-8 2-44-15,-4 3-215 16</inkml:trace>
  <inkml:trace contextRef="#ctx0" brushRef="#br0" timeOffset="171084.2046">21962 8711 346 0,'-12'11'91'16,"3"-4"1"-16,3-1-27 0,6-3-28 15,0 1-2-15,10-4-19 16,6 0 3-16,4 0-7 16,5 0-9-16,1 0-3 15,3-2 1-15,0-3-10 16,3-3-56-16,-5-2-26 0,4-6-20 15,-4-2-139-15</inkml:trace>
  <inkml:trace contextRef="#ctx0" brushRef="#br0" timeOffset="171256.0621">22347 8527 571 0,'0'-3'69'0,"0"1"29"0,0 2-50 15,0 2-24-15,0 9-17 16,0 7 1-16,0 6 8 15,0 5 1-15,0 5-3 16,2 0-9-16,-2 2-5 16,0-3 3-16,2-4-12 0,5-8-37 15,1-14-79-15,11-7-206 16</inkml:trace>
  <inkml:trace contextRef="#ctx0" brushRef="#br0" timeOffset="172193.2911">21460 7425 582 0,'-2'-8'45'0,"2"0"13"15,0 6-31-15,0 2-12 0,0 2-18 16,2 11-2-16,3 8 1 15,-3 6 3-15,-2 7 3 16,0 3 5-16,0-3-4 16,-7 0 0-16,0-9-1 15,-1-7-2 1,3-9 5-16,0-7 9 0,3-2 19 0,2-17 1 16,0-4-23-16,0-9-10 15,5-4-1-15,2-3 2 16,-1-1-1-16,1 4 1 15,-2 4 1-15,-1 5-1 16,-4 5 1-16,2 6-3 0,-2 7 1 16,0 5-1-16,0 2-2 15,0 5-5-15,0 8 7 16,1 6-1-16,3 3 0 16,1 3 1-16,3 1-2 15,2-2 4-15,1-5-5 0,4-1 4 16,0-5-3-16,0-6 2 15,1-7-1-15,2 0 4 16,-2-14 0-16,1-6 1 16,-5-5-1-16,-1-4 1 15,-4-3 0-15,-3-3-1 16,-4-3-1-16,0 4 0 0,-6 4-2 16,-6 7 0-16,-1 7-1 15,3 12-13-15,-2 4-79 16,5 6-203-16</inkml:trace>
  <inkml:trace contextRef="#ctx0" brushRef="#br0" timeOffset="173100.0958">22215 9912 476 0,'17'-18'26'0,"-5"0"31"16,-2 2 16-16,-5 1-23 0,-5 5-6 15,0 1-11-15,-10 4-20 16,-9 3-12-16,-6 2-5 16,-11 0 5-16,-3 11-1 15,-8-1-1-15,-4 7 2 0,0 0-2 16,0 3 1-16,0-1 1 15,5 1-1-15,7-2 0 16,10 0 0-16,9-6-1 16,13 1 1-16,7-4-2 15,16-2-1 1,16-7 4-16,14 2 2 0,8-2-2 0,5 0 0 16,-2 0-1-16,-7 0-1 15,-11 0 2-15,-11 3-2 16,-17 6 0-16,-11 7-12 15,-22 2-1-15,-15 7 14 16,-11 2-1-16,-9 5 1 0,-1 0 1 16,3 2 0-16,7-6 11 15,8-3 6-15,13-7 5 16,14-5-4-16,13-8-7 16,20-5-11-16,21 0 5 15,15-7-1-15,20-5-4 0,9-3-1 16,11-2-9-16,3 0-46 15,0-1-25-15,-1 1-56 16,-10-3-180-16</inkml:trace>
  <inkml:trace contextRef="#ctx0" brushRef="#br0" timeOffset="173631.3037">23096 9792 633 0,'-6'-16'5'0,"6"-2"17"15,4 10 9-15,12-2-22 16,9 9 14-16,-2 1-8 16,5 1-11-16,-3 16-1 0,-6 2-4 15,-4 8 2-15,-8 3-1 16,-7 2 0-16,-4 2 3 16,-11-1 0-16,0-7 0 15,-4-5-1-15,6-5 3 16,-1-6 8-16,9-7 6 15,2-3-2-15,3-5 5 0,0-9-2 16,8-8-14-16,7-3-1 16,1-5-3-16,1-4-2 15,1 0 2-15,-4-2-1 16,-4 4 1-16,0 4 0 16,-3 5 1-16,-5 8 3 0,-1 8 2 15,-1 7-5-15,0 0-4 16,-7 16-2-16,0 9 2 15,3 7 1-15,-3 5 1 16,5 7-2-16,2 4 1 16,0-2 0-16,4 0-20 0,9-1-37 15,1-6-52-15,6-9-88 16</inkml:trace>
  <inkml:trace contextRef="#ctx0" brushRef="#br0" timeOffset="174006.281">23437 10178 601 0,'0'0'40'16,"0"-5"20"-16,0 3 8 15,2 2-52-15,4 0 0 16,2 5-12-16,1 7-1 16,-2 5-1-16,-3 1 1 0,-3-1-2 15,-1-1 2-15,0-2 0 16,0-5-3-16,-1-3 2 15,-1-5 1-15,2-1-3 16,0-5 8-16,5-9-4 0,6-4-3 16,5-5 2-16,2-4 2 15,6 1 7-15,-5 0 1 16,3 7-10-16,-5 2-2 16,0 7 0-16,-5 8-2 15,0 2 2-15,-2 9-2 16,-1 7 0-16,-1 9 1 0,-3 0 1 15,0 7-2-15,-3-2 3 16,0-1-3-16,1-4-19 16,2-5-22-16,5-8-50 15,2-8-9-15,3-4-106 16</inkml:trace>
  <inkml:trace contextRef="#ctx0" brushRef="#br0" timeOffset="174474.9899">23949 9640 688 0,'-2'-10'2'16,"2"5"3"-16,0 5 8 15,4 0-13-15,4 12-3 0,5 4 2 16,0 6 0-16,2 1 2 15,4 0 0-15,-2-2-2 16,0 0 2-16,-3-6 0 16,2-4-1-16,-2-6 3 15,1-4-1-15,-5-1 9 16,2-6 19-16,-2-7-6 0,-1-5-6 16,-1-1 4-16,-3-1-9 15,-3-1 0-15,1 1-4 16,-1 4-7-16,0 2 3 15,-2 5-1-15,0 3 0 0,0 5 0 16,0 1-2-16,0 5-6 16,0 11 4-16,0 7 0 15,0 8-2-15,0 6 3 16,0 8-1-16,0 1-1 16,-4 2 2-16,-1 1-1 15,-6-5 0-15,0-5 1 0,-1-3-3 16,-4-8-3-16,0-6-21 15,-1-4-33-15,5-9-55 16,4-6-310-16</inkml:trace>
  <inkml:trace contextRef="#ctx0" brushRef="#br0" timeOffset="174865.5967">24198 10233 654 0,'2'0'17'0,"0"0"31"15,1 3-17-15,-1 7-26 16,0 0 12-16,3 7-3 16,-1-4-1-16,-1 2 0 15,2-3-4-15,-2-3-1 0,-1-3-3 16,1-3-1-16,-1-3-1 15,1 0 4-15,1-3 4 16,3-8-4-16,3-5-4 16,0-2-2-16,5-2 7 15,-1-1 2-15,4-3 5 0,-1 5 6 16,2-1-10-16,-5 8-9 16,2 3-1-16,-3 7 1 15,-5 2 1-15,0 7-3 16,-3 11-2-16,1 9 3 15,-6 7-1-15,0 3-2 0,0 2 4 16,-11 1-1-16,-4 1-20 16,0-7-44-16,-4-9-154 15</inkml:trace>
  <inkml:trace contextRef="#ctx0" brushRef="#br0" timeOffset="175553.032">21546 10884 517 0,'0'-5'137'0,"2"1"-121"15,3 4 16-15,4 0-26 16,4 5 3-16,-2 13 0 16,-3 0 8-16,1 5 7 15,1 4-9-15,-5-2-3 0,-2-2-5 16,-1-3-5-16,-2-6 0 15,0-4-1-15,0-7 0 16,0-3 2-16,0-6 7 16,5-10 8-16,0-4-11 15,5-6-5-15,1-3 1 16,3 1 0-16,2 0-3 16,-1 4 1-16,-1 8-1 0,-2 5-1 15,3 9 1-15,-3 2 0 16,1 13 0-16,-4 8 0 15,1 8 0-15,-2 8 0 16,-4 2 5-16,1 1 1 0,-1-1 5 16,-3-7-5-16,4-9-5 15,1-5 0-15,5-11 1 16,6-7-2-16,7 0 2 16,3-9-9-16,5-9-55 15,1-7-87-15,-1-7-189 0</inkml:trace>
  <inkml:trace contextRef="#ctx0" brushRef="#br0" timeOffset="175756.164">22069 10789 600 0,'-8'-3'27'16,"3"-1"29"-16,5 2 0 15,0 1-2-15,13-3-11 16,8 1-33-16,4-1-7 15,7 0 0-15,1 4-2 16,-5 0 0-16,-4 2-2 16,-8 11-50-16,-8 5-70 0,-8 3-30 15,-12 5-59-15</inkml:trace>
  <inkml:trace contextRef="#ctx0" brushRef="#br0" timeOffset="175880.6726">22081 10986 284 0,'-29'17'126'0,"9"-4"-26"0,8-6-7 16,9-4-33-16,3-3-16 15,13 0-7-15,11 0-19 16,7-7-12-16,4 0-5 16,1-2-3-16,3 0-96 15,-5-1-71 1,-4-3-294-16</inkml:trace>
  <inkml:trace contextRef="#ctx0" brushRef="#br0" timeOffset="176083.8336">22449 10825 393 0,'11'-18'156'0,"-2"4"-44"0,-3 1-11 16,-3 7-46-16,1 0-4 16,-3 4-24-16,3 2-19 15,-1 8-9-15,2 7 2 16,0 8-3-16,-3 6 5 16,-1 5-2-16,1 5-2 0,-2 2 3 15,0-5-2-15,0-2-11 16,4-10-41-16,3-9-90 15,7-13-225-15</inkml:trace>
  <inkml:trace contextRef="#ctx0" brushRef="#br0" timeOffset="176884.0481">21757 9537 537 0,'-1'3'37'0,"-1"3"-27"16,0 5 2-16,-1 3 21 0,-1 2-2 15,-1 0-10-15,1 0-2 16,1-3 0-16,1-3 0 15,-1-4-11-15,3-1 0 16,0-5-3-16,0 0 0 16,0-2 10-16,0-9-1 0,3-4-9 15,2-3-3-15,2-9-1 16,0 0 0-16,0-1 1 16,1-3-2-16,1 6 1 15,-2 2 1-15,4 7-2 16,-4 4 1-16,2 8-1 15,-2 4-2-15,1 0 1 0,-1 14-3 16,2 8 2-16,-3 4 1 16,4 3 0-16,-1 3 1 15,1-7 0-15,0 0 0 16,4-7 0-16,-4-5 2 0,5-10-1 16,-3-3 9-16,5 0 13 15,0-11-6-15,-2-9-9 16,-1-7-5-16,1-3 2 15,-6-5 2-15,-4-2-1 16,-3-3-1-16,-2 1-2 0,0 5-1 16,0 2-2-16,0 6 0 31,3 4-18-31,12 2-30 16,16-7-176-16</inkml:trace>
  <inkml:trace contextRef="#ctx0" brushRef="#br0" timeOffset="177618.373">24969 6936 203 0,'-13'-30'598'0,"13"-4"-598"16,16 0-1-16,17 0 0 16,2 6 0-16,12 3 0 0,3 2-1 15,8 5 1-15,-1 7 1 16,-1 6-2-16,-4 5-1 16,-5 2 3-16,-5 16-1 15,-8 8-1-15,-7 10 1 16,-6 10-1-16,-9 10 2 15,-4 10-1-15,-8 10 1 0,0 8 1 16,0 5 0-16,-8 6 3 16,-1 5 5-16,0 1 3 15,2 5-1-15,-1 1 2 16,3 2 9-16,2 4-10 0,1-2-5 16,2 7 1-16,0 3-2 15,0 2-2-15,0 6-1 16,0 1 2-16,0 4-1 15,0-2-1-15,0 3 1 16,0-3 5-16,5-3-5 16,2-1-2-16,6-2 1 0,1 0-3 15,1-5 3-15,-4-1-2 16,-3 1 2-16,-6-8-1 16,-2-7 3-16,-10-10 5 15,-16-8-3-15,-8-8 2 16,-12-10 4-16,-13-8-3 0,-9-11 3 15,-12-3 1-15,-13-11-10 16,-14-9-4-16,-18-9 0 16,-20-16 0-16,-29-20-97 15,-25-30-631-15</inkml:trace>
  <inkml:trace contextRef="#ctx0" brushRef="#br0" timeOffset="181734.224">12754 12250 555 0,'-16'7'1'0,"5"-2"-4"15,4 3 2-15,7-5-1 16,0 3-1-16,5-3 4 15,12-1 2-15,4-2 2 16,6 0 0-16,9 0-3 0,6 0 1 16,4 0-2-16,8 0-1 15,3-2 1-15,6-5-1 16,5 0 0-16,7-2 1 16,5-3-2-16,4-1 1 15,11-1 1-15,7-1-1 0,10 0 2 16,5-2 4-16,9-1 6 15,5 1 11-15,7-1-8 16,4-2-3-16,5-1-1 16,4 0-1-16,3 1 0 15,6-2-1-15,0-1-1 16,-1 2-1-16,4 2 2 0,1-5-3 16,1 5-1-16,-1-3-1 15,1-2-4-15,-2-2 3 16,3 2-2-16,-3-4 0 15,-3 0 2-15,-2 2-3 16,1-2-2-16,-5 3 4 0,-4 0-2 16,-6 0 1-16,-3 2 1 15,-7 2 1-15,-5 1 1 16,-10 1 3-16,-8 3 1 16,-10 0 2-16,-10 1 1 0,-11 5-5 15,-14 1-1-15,-13 0-3 16,-11 3 0-16,-11 5 0 15,-11-1-3-15,-6 2 1 16,-14 0-28-16,-9 7-61 16,-18 2-34-16,-17 0-169 15</inkml:trace>
  <inkml:trace contextRef="#ctx0" brushRef="#br0" timeOffset="182594.8128">12720 12680 473 0,'-9'2'16'0,"6"-2"0"15,3 0-7-15,10 0-2 16,10 0 0-16,8-5-1 16,6-6 1-16,8 0-4 0,9 0-3 15,5-5 3-15,8 0-2 16,4-2-1-16,9-1 3 15,4-4-1-15,6 0 3 16,4-1 3-16,8 1 1 0,5 2 4 16,4-1 3-16,2 0-7 15,7 3-3-15,6-2-1 16,6-1 1-16,2-3 7 16,6 2-5-16,5 0-2 15,1-4 3-15,6 4-5 16,-2-2-3-16,-1-2 1 0,5 2-1 15,-3 1 1-15,2-4 2 16,2 0-2-16,-4-1 3 16,4 4 5-16,-2-4-1 15,-1 3 2-15,-3 1-2 16,-4 0-4-16,1 4 2 16,-2-2-2-16,-8 2-4 0,-2 1 1 15,-5 1-1-15,-4 1-1 16,-9 1 2-16,-7 3-3 15,-9 2 1-15,-4 1 0 0,-10 4 0 16,-8-2 1-16,-5 0 3 16,-3 2 0-16,-7 1 10 15,-7 1-2-15,-3-2-1 16,-7 2 2-16,-3 0-4 16,-6 1 0-16,-3 2-5 15,-6 0-3-15,-4 0 1 0,-4 2 1 16,-5 0-3-16,-4 0 0 15,-1 6 0-15,-7 5-3 16,-10-1-62-16,-9-5-93 16</inkml:trace>
  <inkml:trace contextRef="#ctx0" brushRef="#br0" timeOffset="195715.8827">26657 8058 699 0,'-5'0'3'0,"-15"4"1"16,20-4 16-16,1-4 11 15,17-1-23-15,7-2-8 16,9-3-1-16,8 6 0 15,2 0-69-15,-4 2-66 0,-8 2-218 16</inkml:trace>
  <inkml:trace contextRef="#ctx0" brushRef="#br0" timeOffset="195856.5133">26598 8269 468 0,'-39'16'185'15,"10"-7"-112"-15,15-6 1 0,14-3-45 16,13 0-4-16,27-5-13 15,11-8-6-15,20-2-3 16,17-3-1-16,9 0-2 16,3 0-16-16,-1-2-72 0,-2-5-124 15</inkml:trace>
  <inkml:trace contextRef="#ctx0" brushRef="#br0" timeOffset="196420.3487">28630 6781 745 0,'-20'-43'5'15,"-7"2"-3"-15,-3 8-1 0,-11 8 1 16,-8 4 4-16,-3 9-2 16,-5 5-2-16,-1 7 0 15,-3 7 10-15,2 15-4 16,-1 14-5-16,5 10 1 16,0 12 1-16,6 14-2 0,5 9 5 15,12 9 5 1,6 8-1-16,11 10 0 0,3 2 0 15,7 10-5-15,2 7 0 16,-1 5-4-16,3 5 3 16,-5 3 1-16,1 7 2 15,0 0-1-15,1 3 4 0,0-5-1 16,4 5 0 0,0-2-3-16,6 2-1 0,1-1-1 15,5-2-3-15,-2 0-2 16,0-5 0-16,-3-5-1 15,-5-5 0-15,0-5 2 0,-2-7-3 16,-2-6 2-16,-7-11-1 16,-1-6 0-16,2-15 1 15,6-9 0-15,2-11-2 16,17-10 0-16,19-15-1 16,20-14-12-16,25-17-22 15,21-10-31-15,23-36-114 0</inkml:trace>
  <inkml:trace contextRef="#ctx0" brushRef="#br0" timeOffset="197187.9694">32321 6535 794 0,'-7'-33'2'0,"-28"-5"0"16,28 6 1-16,7 3-4 15,0 4 2-15,3 3-2 16,11 0-1-16,8 6-1 15,5 4 0-15,9 2-1 0,6 9 4 16,-1 1-1-16,7 3-1 16,-1 15 0-16,-6 9 0 15,1 8 1-15,-8 14-1 16,-6 8 1-16,-7 15 0 16,-8 12 1-16,-7 14 2 0,-6 6 2 15,-14 7 0-15,-13 6 5 16,-10 4 1-16,-2 5 4 15,-4-4-1-15,1 3 0 0,5 2 0 16,-1-2-2-16,6 2-7 16,1-1 1-16,4 1 1 15,2 3-1-15,4 2-1 16,4-3 0-16,5 1-1 16,4-2 0-16,7-1-1 15,1 1 2-15,6-1 3 0,6-1 2 16,4-1-6-16,2-2 2 15,-3 1-2-15,1-5 2 16,-4-3-1-16,-6-5-1 16,-6-9 1-16,0-14 1 0,-18-9-2 15,-10-9 3-15,-2-17-2 16,-11-11 3-16,-10-7-3 16,-6-17-2-16,-11-6 0 15,-15-12-3-15,-9-12-39 16,1-22-74-16,7-23-510 15</inkml:trace>
  <inkml:trace contextRef="#ctx0" brushRef="#br0" timeOffset="198538.6104">30806 7120 487 0,'18'-5'4'0,"-7"-2"-3"16,2-2 4-16,-3 1 27 0,-1 0 16 15,-1-3-6-15,-5-1-11 16,-1-5-9-16,0 5-5 16,-2-6 3-16,0 0-5 15,-7-1-6-15,-8-3-6 0,-1 3-3 16,-7-5 2-16,-6 3-1 16,0-2-1-16,-6 3 6 15,-6 2 3-15,0 3-3 16,-3 0-2-16,-5 5 2 15,-3 4-5-15,0 2 3 16,-5 4-3-16,-3 0-2 16,-4 6 3-16,1 8-3 0,-5 4 3 15,-1 3-1-15,-3 4 2 16,6 2-2-16,-4 5-1 16,1 2 2-16,5 3 2 15,-2 5 3-15,4 2-2 0,5 6 1 16,1 6 1-16,8-3-2 15,3 4 5-15,9 0-4 16,7 5-1-16,8 3 0 16,8-3-4-16,8 6 0 0,5-2 0 15,2 4-1-15,14-6 0 16,9 1 1-16,2-9-2 16,7 0 0-16,9-6 0 15,4-4 0-15,12-9 5 16,4-5-4-16,7-5 1 15,7-8 4-15,8-4-5 0,5-6 3 16,1-8-1-16,10-1 0 16,-3-7 1-16,-1-9 0 15,-2-7-2-15,-3-9 4 16,-6-9-1-16,-7-5 0 16,-4-9 6-16,-8-5-1 15,-3-7-2-15,-6-5 0 0,-7 3-2 16,-9-4 1-16,-8 1 1 15,-8 3 1-15,-13 0 2 16,-12 0-1-16,-2 7-3 16,-25 1 0-16,-15 4-4 0,-14 4-6 15,-18 7 3-15,-11 6 1 16,-15 5-17-16,-14 0-41 16,-14-5-88-16</inkml:trace>
  <inkml:trace contextRef="#ctx0" brushRef="#br0" timeOffset="200171.9672">8572 9169 330 0,'-4'-3'231'15,"1"-3"-231"-15,-2 0 0 16,3 2 0-16,2 1 1 0,0 1-1 16,0 0 0-16,0-2 4 15,3 1 17-15,8 1-8 16,4 0-5-16,4 1 0 16,6 1-3-16,6-2 1 15,4-2-3-15,9-1 6 16,1-1 2-16,5-2-4 0,4-3 4 15,6 0-4-15,-1 1-1 16,-1-1-2-16,-2 0-3 16,-7 2-1-16,-5 2 2 0,-10 2-2 15,-8 1 1-15,-10 2-1 16,-10 2-12-16,-6 0-40 16,-9 0-30-16,-13 6-5 15,-7 1-190-15</inkml:trace>
  <inkml:trace contextRef="#ctx0" brushRef="#br0" timeOffset="200484.4686">8687 9286 254 0,'-7'3'49'0,"2"1"33"16,5-1-43-16,0 1-25 0,0-3 7 15,8-1 28-15,11 0 2 16,3 0-6-16,9-7-1 16,9-1-17-16,1-6-8 15,10 2-3-15,2-2 0 16,3 0-4-16,0 0-6 15,1 2-3-15,-5 0-1 0,-5 4-1 16,-8 1-1-16,-5 5-22 16,-10 0-53-16,-11 1-125 15</inkml:trace>
  <inkml:trace contextRef="#ctx0" brushRef="#br0" timeOffset="202024.9456">8614 10592 351 0,'-8'0'50'0,"1"0"2"16,0 0-15-16,3 0-1 15,1 0-12 1,3 0-1-16,0 0 2 16,2 0-4-16,10 0-9 15,8 0-7-15,4-4 13 16,8 0-8-16,0-2-2 0,6-2-3 15,1 1-1-15,-2-2 1 16,3-2-4-16,1 3 1 16,-1-3 2-16,-2 2-4 15,-6 4 0-15,-3-1-6 16,-11 6-56-16,-10 0-22 0,-8 1-28 16,-8 11-80-16</inkml:trace>
  <inkml:trace contextRef="#ctx0" brushRef="#br0" timeOffset="202196.8251">8635 10770 503 0,'-14'6'22'15,"8"-6"33"-15,6 0-39 16,16 0 9-16,11-12 5 16,11-2 1-16,9-4-15 0,7 0-9 15,5 0-5-15,6 2-1 16,1 3 0-16,-1-5-91 15,-4 1-284-15</inkml:trace>
  <inkml:trace contextRef="#ctx0" brushRef="#br0" timeOffset="206479.0392">30748 9131 453 0,'0'-21'4'15,"-5"-1"1"-15,-7 1 5 16,-5-1 2-16,-5 2 6 16,-7-1 6-16,-5 1-1 15,-6 3 3-15,-3 2 1 16,-11 3-13-16,-4 3-3 15,-8 5-8-15,-7 1-1 0,-3 3 2 16,-4 0 3-16,-3 0 2 16,2 10 2-16,4 5 2 15,-1 1 1-15,3 9-3 16,5 3-4-16,3 8-1 16,6 3 0-16,8 7-2 15,4 5 0-15,6 7-4 0,11 4 2 16,5 4-1-16,9 6 0 15,9 2 1-15,9 2 0 16,2 2 0-16,18-1 0 0,6 0-2 16,9 1 0-16,8-5 0 15,4 1 2-15,6-8-3 16,6-8 4-16,6-4-4 16,3-11 1-16,6-9 3 15,3-8-5-15,2-7 0 16,4-13 5-16,4-6-3 0,3-3 2 15,0-19-1-15,3-9-1 16,1-14 2-16,3-7-2 16,-3-9 7-16,-7-5 9 15,-1-9-5-15,-10-3-3 16,-11-5-4-16,-11-4-4 0,-13-4 3 16,-12-4 3-16,-15 5 2 15,-13 4 2-15,-6 6 0 16,-27 14 0-16,-19 9-3 15,-15 13-3-15,-16 13-4 16,-10 13-1-16,-7 13 1 0,-3 5-17 16,-5 4-87-16,0 3-138 15</inkml:trace>
  <inkml:trace contextRef="#ctx0" brushRef="#br0" timeOffset="212351.1847">13383 13350 586 0,'0'-24'81'0,"0"2"-76"0,0 2 27 16,0 7 13-16,0 6-27 15,0 7-6-15,0 0 7 16,0 15-20-16,0 10-2 15,0 7 3-15,0 8 4 16,0 3-2-16,0-1 1 0,0-1 0 16,0-3-2-16,0-8 0 15,5-5 3-15,4-9 1 16,2-5 0-16,5-11 4 16,0 0 4-16,4-14 3 15,2-6-7-15,-1-3-4 0,-3-4-1 16,0 4-2-16,-4 1-1 15,-2 3 2-15,-4 6-2 16,-4 3 0-16,-1 9 1 16,-3 1-3-16,0 0-3 15,0 11 1-15,0 5 2 16,0 4 2-16,4-1 0 0,3 5-1 16,4-3 1-16,5-3-1 15,0-2 0-15,4-3 2 16,1-6-2-16,1-6 0 15,2-1 4-15,-5-7-4 16,1-7 3-16,-4-5 2 0,-1-6 4 16,-7-2 3-16,-3 0-3 15,-5-4-1-15,0 1 1 16,-1 3-3-16,-6-2 0 16,0 7-1-16,-1 3-3 15,1 4-2-15,3 6 2 16,3 9-5-16,1 6-9 0,0 13-36 15,3 9-4-15,9 0-71 16,-2 3-165-16</inkml:trace>
  <inkml:trace contextRef="#ctx0" brushRef="#br0" timeOffset="212726.162">14092 13722 680 0,'0'-9'28'0,"-6"2"34"16,-2 1-11-16,1 4-22 15,0 2-10-15,-3 4-13 16,0 9 3-16,3 1-2 16,-3 7-2-16,3 1-1 15,-2 1-3-15,6 4-1 0,-2 1 1 16,5 1 0-16,0-5-2 15,0 0 1-15,5-3-1 16,9-8-1-16,2-6 0 16,3-7 1-16,3 0 3 15,4-11 1-15,1-5-2 0,-5-5 1 16,-3-6 0-16,-4 0-3 16,-7-1 3-16,-6-3-2 15,-2 4 0-15,-10 2 2 16,-11 6-3-16,-2 6 1 15,-8 10-12-15,3 3-30 0,0 0-100 16,2 5-323-16</inkml:trace>
  <inkml:trace contextRef="#ctx0" brushRef="#br0" timeOffset="214039.3905">14001 13788 508 0,'-2'-18'58'0,"2"0"32"15,0 0-33-15,5 4-10 0,6 2-18 16,1 1-9-16,-1 5-10 16,5 5-4-16,-5 1-4 15,-2 12-1-15,-4 11 0 16,-3 10-2-16,-2 7 1 15,-3 9 2-15,-6 4-2 16,-4 0 2-16,-1 3-1 0,2-8-2 16,2-5 2-16,1-7-1 15,2-6 0-15,4-12 1 16,-2-1-2-16,4-7 3 16,-1-3-3-16,2-7 3 0,0 0 1 15,0-13 6-15,8-6-2 16,-3-8-3-16,4-9 0 15,-4-7-1-15,0-5 2 16,-3-5-2-16,-2-3-1 16,0 5 0-16,0 1 0 15,-4 8 0-15,1 9 7 0,-1 6-3 16,3 7 1-16,-1 8-2 16,2 4 1-16,0 7-2 15,0 1-5-15,2 7-2 16,5 10 4-16,2 5-1 15,2 11 0-15,-2 2 1 0,-3 10-2 16,2 3 1-16,-4 5 2 16,-4 1-4-16,0-2 3 15,0-6 0-15,0-7-1 16,-2-5 1-16,-1-12-1 0,-1-5 1 16,0-6-1-16,2-6 0 15,2-5 1-15,0-1 2 16,0-14 0-16,2-6-3 15,4-9 1-15,-1-8-1 16,-1-3 1-16,1-3 0 16,-5-1-1-16,0 4 1 0,0 5 1 15,0 8-5-15,-4 4 5 16,1 10-1-16,-1 3-2 16,3 6-1-16,-1 5 0 15,0 0 0-15,-1 16 0 16,3 9-1-16,0 7 2 0,0 7 2 15,0 8-3-15,0-1 2 16,-3 3 2-16,-2-7-2 16,-2 0 0-16,0-9 0 15,-1-8 1-15,3-9 1 16,1-5-4-16,2-11 4 0,2-5 1 16,4-15-1-16,6-7-2 15,-2-10 1-15,6-11-4 16,-1-6 6-16,-2-3-2 15,-2-2-3-15,-2 4 4 16,-1 5-2-16,-5 11-2 16,-1 12 3-16,0 10 0 0,0 12-2 15,0 5-5-15,-5 10 2 16,2 9-13-16,0 7-23 16,1 5-41-16,1-4-131 15</inkml:trace>
  <inkml:trace contextRef="#ctx0" brushRef="#br0" timeOffset="214430.0292">14503 13297 646 0,'-10'-8'10'0,"4"-2"24"16,6 2 21-16,1 1-12 16,18-3-28-16,6 6-9 15,9-2-6-15,4 2 2 16,1 4-2-16,1 0-1 0,-4 2 3 16,-9 14-34-16,-13 5-69 15,-9 4-67-15,-7-1-270 16</inkml:trace>
  <inkml:trace contextRef="#ctx0" brushRef="#br0" timeOffset="214570.6009">14503 13497 586 0,'-23'11'63'0,"9"-7"-22"15,12 0 28-15,9-4-22 16,22 0-9-16,15-5-7 16,16-4-13-16,6-2-11 15,5 0-4-15,-2 3-3 0,-4 2-1 16,-11 2-54-16,-15 0-132 15</inkml:trace>
  <inkml:trace contextRef="#ctx0" brushRef="#br0" timeOffset="218449.9941">16991 12607 528 0,'0'-23'8'0,"0"0"50"16,-4 1 12-16,-7 2-30 15,-3 5-16-15,-8 5 1 0,-5 3-10 16,-4 7-13-16,-4 0-1 16,-5 9 1-16,-3 7-3 15,2 4 5-15,0 2 0 16,8-1-2-16,6 4 0 15,7-6-3-15,6 3 1 16,13-4 3-16,1 0-4 0,8-4-1 16,16 0 4-16,6-5 0 15,8 0 3-15,1-4-5 16,-1 0 0-16,-8-3 2 16,-4 2 0-16,-12 0-3 15,-7 3 2-15,-7 1-3 16,0 5 0-16,-16 3 3 15,-3 7 1-15,-7 2-2 0,-4 2 4 16,-1 1-5-16,-1 1 2 16,7-4 1-16,3-2-1 15,10-7 4-15,6-1 4 16,6-5 0-16,13-4-3 0,15-5 5 16,15-1 5-16,13 0-8 15,10-5-5-15,8-5 0 16,5-1-3-16,-7-1-47 15,-5-7-155-15</inkml:trace>
  <inkml:trace contextRef="#ctx0" brushRef="#br0" timeOffset="219215.3598">17736 12607 652 0,'-4'-9'6'0,"1"-4"18"15,3 5 18-15,10 2-27 16,14 2-15-16,3 4 0 0,5 0-1 15,-1 0 2-15,-1 8-4 16,-9 8 3-16,-11 2 2 16,-10 3-6-16,-2 4 3 15,-18-2 2-15,-9 2 0 16,2-1 9-16,0-7 2 16,6-3 8-16,6-5 0 0,10-5-7 15,5-4-6-15,12-5 1 16,12-11 0-16,4-6-2 15,6-5-4-15,2-3-1 16,-2-4-1-16,-5 2 1 16,-5 2 0-16,-10 3 1 0,-5 2 6 15,-7 9 3-15,-2 5 3 16,-2 9-4-16,-5 2-4 16,-2 8-5-16,0 11 0 15,2 6-2-15,2 6 2 16,5 4-1-16,0 4 1 0,0 3-1 15,10-2-36-15,4-2-62 16,3-4-129-16</inkml:trace>
  <inkml:trace contextRef="#ctx0" brushRef="#br0" timeOffset="219590.3308">18197 12939 423 0,'5'0'278'15,"2"0"-261"-15,5 0 27 16,0 1-30-16,3 12 12 16,-3 5-12-16,0 5-10 0,0 4-2 15,-7 3 1-15,-5-3-3 16,0 0 1-16,0-4 1 16,0-5-2-16,-4-7 1 15,1-8 1-15,3-3 5 16,0 0 16-16,0-14-1 0,10-6-17 15,4-6-2-15,4-3-2 16,4-5 3-16,1 0 4 16,-1 4-3-16,0 1-4 15,-5 10 1-15,-2 6-1 0,-5 8-1 16,-3 5 0-16,1 3-1 16,-3 14 0-16,-3 4 3 15,0 6-3-15,3 1 0 16,0 1 3-16,2-3-2 15,3-4 0-15,4-5-25 16,8-4-28-16,1-8-35 16,4-5-103-16</inkml:trace>
  <inkml:trace contextRef="#ctx0" brushRef="#br0" timeOffset="219809.0648">18757 12709 712 0,'-15'-6'28'0,"5"1"17"15,8 1-5-15,2 3-11 0,15 1-6 16,16 0-22-16,6 0 1 16,9 0-2-16,5 1 2 15,1 1-16-15,-4 0-67 16,-1-2-97-16,-9-2-370 15</inkml:trace>
  <inkml:trace contextRef="#ctx0" brushRef="#br0" timeOffset="220234.2285">19235 12541 627 0,'-4'-14'35'15,"0"-2"36"-15,4 5 4 16,0 5-50-16,7 5-14 15,3 1-11-15,6 1 0 16,0 10-3-16,-2 5 4 0,1 4-1 16,-10 0-1-16,-3 1 2 15,-2 2-2-15,-2-1 1 16,-6-3 1-16,-7-3 0 16,6 0-1-16,2-5 1 15,2-2-2-15,0-6 2 0,5-3-1 16,0 0 0-16,5-5 6 15,4-9-3-15,3-7-3 16,3-5 1-16,0-8 0 16,2-3-1-16,0-4 5 15,-2 2 4-15,-3 3-1 0,-2 7 7 16,-5 14 1-16,-1 5 0 16,-4 10-7-16,0 10-8 15,-7 13-1-15,1 9-1 16,0 5-1-16,3 4 2 15,3 1 2-15,0-2-2 16,0-4-4-16,2-6-40 0,5-6-73 16,6-10-286-16</inkml:trace>
  <inkml:trace contextRef="#ctx0" brushRef="#br0" timeOffset="220749.8569">19100 12336 615 0,'-10'0'30'0,"11"-9"46"16,25-4-13-16,11 1-34 15,17-6-10-15,14 2-7 0,15 0-6 16,3 4-3-16,3 2-3 16,-4 3 0-16,-7 4-47 15,-17 1-114-15,-17-1-289 16</inkml:trace>
  <inkml:trace contextRef="#ctx0" brushRef="#br0" timeOffset="221249.7861">17552 12133 549 0,'-5'-4'29'0,"-11"4"42"16,7 19-51-16,-2 12-12 15,0 13 5-15,-6 17 11 16,-2 16-5-16,1 9 12 15,6 8 0-15,1 8-16 0,10-1-9 16,1-4-2-16,20-11-3 16,9-12-36-16,11-10-82 15,8-19-97-15</inkml:trace>
  <inkml:trace contextRef="#ctx0" brushRef="#br0" timeOffset="221655.9955">19911 11993 662 0,'0'0'4'0,"12"4"8"16,8 17-4-16,8 11 32 15,8 11 7-15,2 11-8 16,-1 10-12-16,3 11-6 0,-8 11-11 16,-5 4-4-16,-12 3-5 15,-12 3 0-15,-6-1 1 16,-24-6 0-16,-14-10-9 16,-15-10-61-16,-10-15-188 15</inkml:trace>
  <inkml:trace contextRef="#ctx0" brushRef="#br0" timeOffset="223313.1957">20873 12000 590 0,'0'-30'5'16,"5"1"47"-16,4 4 6 15,4 8-9-15,-3 3-9 0,-1 8-7 16,-2 6-11-16,-3 11-15 15,-4 15-5-15,0 18 1 16,-6 14 9-16,-8 12-3 16,-4 12 0-16,4 10-3 0,-1 7-5 15,5-5 3-15,8-6-1 16,2-10-3-16,15-14 1 16,9-14-6-16,10-14-19 15,8-14-24-15,4-15-70 16,5-7-101-16</inkml:trace>
  <inkml:trace contextRef="#ctx0" brushRef="#br0" timeOffset="223735.0437">21469 12170 688 0,'-7'-10'13'16,"-2"0"12"-16,1 10 14 15,1 0-31-15,5 14-8 16,-1 2-1-16,3 6 2 16,0-1-2-16,0 3 0 0,12-5 2 15,3-3-1-15,1-5 0 16,4-6 2-16,0-5-3 16,1 0 4-16,0-14 0 15,0-5-2-15,-1-6 0 16,-3-3 1-16,-1-2 12 0,-5 5 5 15,-4 3-3-15,-5 3 0 16,0 7 3-16,-2 6-7 16,0 6 2-16,0 0-11 15,-4 17-1-15,2 3-4 16,-3 9 6-16,2 5-1 0,-4 9 2 16,4 6-1-16,-4-2 1 15,0 5-2-15,-2-2-2 16,3-5-2-16,1-6 2 15,5-7 2-15,0-5-20 16,0-8-20-16,5-9-54 16,8-7-135-16</inkml:trace>
  <inkml:trace contextRef="#ctx0" brushRef="#br0" timeOffset="224116.5097">21760 12667 705 0,'0'0'37'16,"0"0"30"-16,0 8-51 15,0 1-12-15,2 3 9 0,0 4-10 16,-1 2 0-16,1-2-1 0,-2 0-1 16,0-3 0-16,0-6 0 15,0-4 0-15,0-3 1 16,4 0 5-16,-1-10 10 15,7-7-10-15,2-4-5 16,3-5 1-16,4-1 1 16,3-2-3-16,0 2 4 0,2 6-2 15,-1 5-2-15,-3 5 2 16,-6 10 0-16,-1 1 0 16,-2 6-1-16,-2 12-1 15,-1 4-1-15,-1 1 1 16,1 2 0-16,-2 2-1 0,0-4 1 15,5 0-2-15,2-5 2 16,3-5-22-16,2-8-19 16,4-5-61-16,5-4-149 15</inkml:trace>
  <inkml:trace contextRef="#ctx0" brushRef="#br0" timeOffset="224335.2315">22257 12389 711 0,'-3'-5'31'0,"-19"-4"29"15,20 4-12-15,2 1-20 16,18 2-6-16,9 0-19 16,8 1-3-16,7-1 1 15,5 0 1-15,-4 2-4 16,-3 0-28-16,-6-2-56 0,-6-1-78 15,-2-5-212-15</inkml:trace>
  <inkml:trace contextRef="#ctx0" brushRef="#br0" timeOffset="224741.4757">22719 12175 645 0,'0'-9'39'16,"0"4"52"-16,0 4-47 15,2 1-25-15,3 1-16 16,2 10-2-16,1-1-1 16,4 5 1-16,0 0-1 0,3-2 1 15,-1-2-2-15,2-6 2 16,2-3-2-16,-2-2 3 16,2-2 1-16,-2-10-2 15,2-1 0-15,-5-5 0 16,1 0-1-16,-4-1 2 0,-5 1 3 15,-2 0 13-15,-3 8 3 16,0-1-2-16,0 7-3 16,0 4-11-16,-3 4-3 0,-1 14-1 15,1 8-1-15,-2 8-1 16,2 6 2-16,-1 8 0 16,-1 0 0-16,3 2 0 15,-3-2 2-15,2 2-3 16,-2-9 0-16,2-4 0 15,-1-6 2-15,3-6-1 16,-1-9-13-16,0-7-31 0,-1-9-41 16,-1-2-81-16,1-18-237 15</inkml:trace>
  <inkml:trace contextRef="#ctx0" brushRef="#br0" timeOffset="225007.0666">22475 11928 693 0,'-2'0'21'0,"7"-8"64"15,26 4-68-15,13 2 16 16,15-2-4-16,9 0-15 15,8 2-8-15,1 1-4 0,-1-1-1 16,-10 2-1-16,-6 0-23 16,-16-2-72-16,-7-3-74 15,-15 1-228-15</inkml:trace>
  <inkml:trace contextRef="#ctx0" brushRef="#br0" timeOffset="225257.0529">23174 11754 267 0,'10'-18'279'0,"-1"1"-198"16,1 2 3-16,7 5-8 15,4 7-25-15,4 3-26 0,8 3-6 16,4 17-10-16,3 10 5 16,-5 9-6-16,-2 13-2 15,-13 14 2-15,-15 16-2 16,-8 8 1-16,-24 9 3 0,-11 2-3 15,-9 1-7-15,-5-11 4 16,0-14-3-16,3-13-21 16,6-12-33-16,3-15-80 15,3-17-526-15</inkml:trace>
  <inkml:trace contextRef="#ctx0" brushRef="#br0" timeOffset="226178.6227">16098 13376 579 0,'0'-17'13'0,"0"-2"35"16,7 3 15-16,0 4-7 0,4 4-18 31,-2 8-18-31,2 0-11 0,0 11-7 0,1 10-2 16,-1 8 0-16,-2 0 5 15,-4 4-5-15,-3-1 2 16,-2-5-2-16,0-4 1 15,0-5 0-15,-3-5 1 0,-2-8-3 16,0-5 4-16,5 0 3 16,0-15 2-16,0-3-3 15,11-4-4-15,3-6 0 16,1-1 2-16,3-2 0 16,-3 3 0-16,-2 5-2 0,1 2-3 15,-6 9 3-15,-1 6 1 16,-2 6-3-16,-3 2-1 15,4 12 1-15,-2 8 0 16,1 0 4-16,0 8-2 16,2 1 2-16,3 1 2 0,0-1-3 15,6-7-2-15,2-3 4 16,6-6-13-16,5-9-13 16,1-6-27-16,6-1-91 15,0-15-139-15</inkml:trace>
  <inkml:trace contextRef="#ctx0" brushRef="#br0" timeOffset="226366.127">16660 13315 605 0,'-9'-6'38'16,"1"1"26"-16,7 2-11 0,1 2-8 15,9-2-19-15,9 3-27 16,5 0 5-16,9 0-3 15,2 0-2-15,0 0 1 16,-3 0 0-16,-4 0-49 16,-9 4-56-16,-9 3-71 0</inkml:trace>
  <inkml:trace contextRef="#ctx0" brushRef="#br0" timeOffset="226522.32">16676 13456 495 0,'-14'6'70'0,"7"-6"10"0,7 0-14 15,10 0-9-15,15-1-45 16,9-8-9-16,9 3-2 16,4 0-2-16,2-1 1 15,3 0-79-15,-2 0-82 16,-2-1-182-16</inkml:trace>
  <inkml:trace contextRef="#ctx0" brushRef="#br0" timeOffset="226709.8078">17215 13287 135 0,'-2'-13'462'16,"-8"1"-389"-16,2 1 32 0,4 6-47 16,2 5-18-16,1 0-25 15,1 7-16-15,0 12 2 16,0 6-1-16,0 4 1 16,1 4-1-16,-1 2 2 15,0-3-2-15,0 0 0 16,0-10-45-16,0-2-67 0,0-16-92 15</inkml:trace>
  <inkml:trace contextRef="#ctx0" brushRef="#br0" timeOffset="227505.7561">16611 12085 711 0,'-3'-13'12'16,"-1"5"24"-16,2 5-3 16,2 3-17-16,0 12-12 15,-1 9-6-15,-3 8 4 0,2 2 0 16,2-1 1-16,-1 1 0 15,-1-8-3-15,2-4 1 16,0-8 0-16,0-6 0 16,0-5 1-16,2-5 4 15,6-13 9-15,1-5-9 16,4-7-4-16,1-2-1 0,1-6 0 16,-3 1 1-16,1 3-2 15,-2 6 0-15,-4 4 0 16,-4 10 0-16,2 10 1 15,-5 4-1-15,0 12-3 0,0 13 3 16,0 4-1-16,5 7 2 16,2-1 1-16,1-3-4 15,3-5 4-15,6-7-5 16,1-7 6-16,3-10 8 16,1-3-1-16,-1-9-3 15,4-10-4-15,-3-7 0 16,-1-9 1-16,-3-3-2 0,-5-3-1 15,-6 5 0-15,-5-2-1 16,-2 9 0-16,-2 8-1 16,-10 10-19-16,-1 7-55 15,0 4-181-15</inkml:trace>
  <inkml:trace contextRef="#ctx0" brushRef="#br0" timeOffset="228363.0472">15728 14047 666 0,'0'5'14'15,"-13"-5"6"-15,17 0-12 0,19-9-3 16,15-5-2-16,14-2-2 15,13-4 0-15,14-5-2 16,13 0 2-16,10-3-1 16,11-1 8-16,9 0 17 15,11 2-5-15,5 2-5 16,11 2-4-16,7 2-1 0,8-2-5 16,4 3 3-16,5 0 1 15,7-3 2-15,3 2 0 16,4-3-4-16,1 0-1 15,2-2-2-15,4 4 0 0,2-3-5 16,-2 1 3-16,1 3 1 16,2-1-4-16,-5 3 2 15,-6 2-1-15,3 2 0 16,-4 1 2-16,-2-1-4 16,-5 1 3-16,2 0 1 15,-3-4 2-15,-1 0 1 0,-3 0 2 16,-3-3-6-16,-1 0 4 15,-1-1-5-15,-10 1 2 16,-2-1 1-16,-5 4-3 16,-5-3 0-16,-2 3 1 15,-10 0 0-15,-8 3 4 0,-4-2 3 16,-5 4-4-16,-6-2 4 16,-8 3-2-16,-5-1 0 15,-4 3 1-15,-10 0-1 16,-9 0-4-16,-10 1 0 15,-14 0-1-15,-12 2-2 16,-16 0 4-16,-14-3-29 0,-9-5-88 16,-5-10-523-16</inkml:trace>
  <inkml:trace contextRef="#ctx0" brushRef="#br0" timeOffset="230507.6477">18628 14080 597 0,'-7'-11'30'0,"5"-3"9"15,2 4 11-15,7 1-17 16,11 3-31-16,4 5 0 15,3 1-3-15,2 5 1 16,-2 11 0-16,-4 7-1 16,-8 2 0-16,-7 6 1 0,-6 1-2 15,-4-2 2-15,-9 2 1 16,-5-5-1-16,0-6 7 16,1-3 14-16,4-6 0 15,4-6 4-15,7-6-4 16,2-2 1-16,7-14-8 15,11-9-11-15,7-3 0 0,4-8-1 16,1-5 1-16,-1-2-3 16,-2 2 2-16,-3 0-2 15,-11 5 5-15,-5 8 9 16,-4 8-2-16,-4 11-4 16,0 5 1-16,0 4-5 0,-5 11-3 15,0 12-2-15,3 4 1 16,2 5 1-16,0 2 0 15,5-2-1-15,9 1 1 16,6-5-1-16,4-6-2 16,10-5-38-16,-4-6-65 15,6-9-223-15</inkml:trace>
  <inkml:trace contextRef="#ctx0" brushRef="#br0" timeOffset="232090.0899">19341 14416 512 0,'-4'0'102'16,"3"0"-50"-16,1-2 30 15,0 1-45-15,0 1-17 0,3 0-15 16,4 10-1-16,2 3 0 16,-1 4-1-16,-1 3 7 15,-4 0-3-15,2-1-2 16,-3-1-2-16,-2-2-1 16,0-4-1-16,0-4 0 15,0-1 0-15,0-7 0 0,0 0 5 16,0-2 4-16,0-9-1 15,4-7-3-15,2 1-5 16,2-7 3-16,5 1-1 16,1-2-2-16,0 4 0 15,1 3 0-15,-1 4-1 0,-1 5 2 16,1 7-1-16,-2 2 1 16,2 5-1-16,-6 11 0 15,5 4-1-15,0 3 1 16,-3 6-1-16,0-4 0 15,-2 0 1-15,3-4 0 16,2-5-25-16,3-9-39 16,0-7-143-16</inkml:trace>
  <inkml:trace contextRef="#ctx0" brushRef="#br0" timeOffset="233340.2007">19738 14145 556 0,'-7'0'159'0,"1"-4"-121"0,6-7 31 15,2 2-32-15,16 1-27 16,9 0-9-16,5-1 0 15,9 4-2-15,6 0-15 16,4-1-76-16,-3-3-119 16</inkml:trace>
  <inkml:trace contextRef="#ctx0" brushRef="#br0" timeOffset="233777.623">20239 13948 653 0,'0'-1'16'16,"0"-3"0"-16,6 4 11 16,11 2-23-16,0 6 7 15,4 10-4-15,-3 2 3 16,-6 5 1-16,-5 4-1 16,-7-1 2-16,0-1-5 0,-9 0-2 15,-6-4-2-15,-4-5-3 16,4-6 1-16,3-5 12 15,4-3 6-15,4-4-7 16,4 0 6-16,4-7-4 16,8-6-13-16,4-8 0 0,7-6-1 15,-1-3 2-15,0-6-2 16,-2 2 1-16,-8 2 1 16,-3 7-2-16,-4 7 13 15,-3 7-1-15,-2 10-1 16,0 1-8-16,0 12-2 0,0 15-4 15,0 5 2-15,0 4 2 16,0 3-1-16,2-3 0 16,7-1 1-16,1-8-1 15,7-6-1-15,0-6-5 16,5-8-18-16,2-5-14 16,-2-2-31-16,2-12-133 0</inkml:trace>
  <inkml:trace contextRef="#ctx0" brushRef="#br0" timeOffset="234017.518">19982 13805 614 0,'0'0'33'0,"12"-3"8"0,26-6-29 16,12 0 15-16,18-3 16 16,12-1-29-16,4 2-8 15,-2 1-7-15,-6-1-11 16,-11 2-116-16,-19-1-171 16</inkml:trace>
  <inkml:trace contextRef="#ctx0" brushRef="#br0" timeOffset="234579.9763">18190 13793 503 0,'2'-14'23'16,"0"1"65"-16,-1 8-13 0,-1 5-13 15,0 5-34-15,0 17-25 16,0 12 11-16,-5 14 3 16,-5 14 0-16,-2 13 0 15,-4 11 1-15,2 16-3 16,-1 4-8-16,6 7-3 0,4-6-1 16,5-3-1-16,14-17-18 15,21-16-2-15,15-17-48 16,19-22-51-16,18-20 0 15,17-12-118-15</inkml:trace>
  <inkml:trace contextRef="#ctx0" brushRef="#br0" timeOffset="234992.5877">20731 13565 603 0,'0'-4'51'16,"8"4"5"-16,16 4-33 16,8 17 3-16,10 11 5 0,4 8-3 15,3 11-2-15,-1 12-5 0,-6 6-4 16,-6 10-6-16,-15 3-2 16,-10 3-5-16,-11 1-3 15,-11-4 1-15,-10-5 1 16,-10-11-4-16,-3-9 2 15,0-14-8-15,-1-13-15 0,5-19-5 16,9-11-27-16,2-6-73 16,11-22-190-16</inkml:trace>
  <inkml:trace contextRef="#ctx0" brushRef="#br0" timeOffset="235351.9339">21255 13402 627 0,'0'-2'13'0,"0"-2"-9"16,3 2 24-16,9 2-6 16,5 0 23-16,0 6-7 15,2 2-6-15,-2 5-15 0,-5-1-5 16,-3 5-1-16,-9 2-1 15,0 3-4-15,-6 2-3 16,-9 1 0-16,-6 0 0 16,2-2-1-16,1-3 1 15,2-5 7-15,7-5 3 16,5-5-3-16,4-5-7 16,15 0 1-16,16-5 16 0,10-8-2 15,13-5-10-15,12-1 1 16,7-2-7-16,1 4 0 15,-4 1-1-15,-7 5-1 16,-15 2-15-16,-13 0-71 0,-19-5-283 16</inkml:trace>
  <inkml:trace contextRef="#ctx0" brushRef="#br0" timeOffset="239449.3063">13814 15873 645 0,'0'-19'15'0,"0"6"33"16,0 2 12-16,0 11-40 15,0 0-12-15,2 16-3 16,-2 7 1-16,2 12 4 0,-2 7 5 15,0 5-3-15,0 3-5 16,0 0 0-16,0-9-7 16,1-3 1-16,3-9 1 15,-1-7-2-15,3-12 2 16,2-9-1-16,5-1-1 16,0-11 5-16,1-11 0 0,4-6-3 15,2-2 0-15,-4-3 3 16,-2 6 0-16,-3 4-2 15,-1 7 0-15,-3 5-4 16,-6 8 6-16,1 3-4 16,-2 4-7-16,0 13 6 15,0 5 0-15,0 5 1 0,3 3 1 16,4-2-4-16,3-2 5 16,1-2-3-16,4-6 0 15,4-7 1-15,2-10 0 16,0-1-1-16,3-10 3 15,1-12-3-15,-1-4 2 0,-5-8 1 16,-1-4-4-16,-6-2 4 16,-4-5 4-16,-8 2-1 15,0 0 0-15,-11 6 3 16,-3 1-3-16,-4 11 5 16,2 5-7-16,-1 10-5 0,3 10 2 15,1 0-2-15,5 14-3 16,6 11-25-16,2 3-12 15,0 5-41-15,3-1-138 16</inkml:trace>
  <inkml:trace contextRef="#ctx0" brushRef="#br0" timeOffset="239855.5105">14405 16344 640 0,'-10'0'12'0,"1"0"71"15,1 0-23-15,1 7-21 16,-1 5-15-16,3 5-8 0,1 2-6 16,1 6-3-16,1-2-7 15,2 7 1-15,0 3 0 16,0-3-1-16,3-3 1 15,4-4-1-15,5-6-2 16,-2-7 1-16,6-7 1 16,6-3 0-16,0-9 1 0,1-10 2 15,1-6-1-15,0-5 1 16,-2-3-3-16,-10-1 2 16,-4-2 1-16,-8 3 6 15,0 2 5-15,-13 6-9 16,-6 6-7-16,-5 8 1 15,-3 8-2-15,2 3-5 0,-1 3-22 16,3 8-17-16,7-3-84 16,6-4-148-16</inkml:trace>
  <inkml:trace contextRef="#ctx0" brushRef="#br0" timeOffset="240138.7687">14997 15911 566 0,'-9'0'50'16,"9"0"18"-16,4 0-16 15,15-10-34-15,10 0-18 16,11-3 2-16,1 3-1 16,2-3 1-16,2 6-1 0,-6 3-2 15,-6 4-13-15,-8 0-81 16,-13 2-85-16</inkml:trace>
  <inkml:trace contextRef="#ctx0" brushRef="#br0" timeOffset="240294.9702">15069 16087 568 0,'-4'7'143'16,"4"-7"-93"-16,4 0-8 15,17 0-18-15,8-10 8 16,9 2-23-16,9-2-7 16,3-4 2-16,-2 5-4 0,0-4-55 15,-11-3-189-15</inkml:trace>
  <inkml:trace contextRef="#ctx0" brushRef="#br0" timeOffset="242706.8951">17052 15681 782 0,'0'-8'6'0,"-4"1"-6"0,1 5 10 16,3 2 11-16,0 2-21 16,8 9-2-16,3 3 4 15,4 4-3-15,0-2 2 16,5 0 1-16,1-2 2 0,5-1-2 15,4-8 1-15,-3-3-2 16,4-2 1-16,-4-2 0 16,-4-10 0-16,0-5 1 15,-6-2 0-15,-5-1-1 16,-6 1 6-16,-3-1 9 0,-3 4 4 16,0 2 1-16,0 5-4 15,-3 2-6-15,1 5-5 16,0 2-5-16,2 9-3 15,0 11-1-15,0 14 1 16,0 12 4-16,0 13 0 16,0 6 0-16,-7 9-1 0,0-1-1 15,-2-2 0-15,-2-7 1 16,-2-10-2-16,1-10 1 16,-1-8 0-16,3-8-1 15,0-13 0-15,1-6-20 16,6-9-26-16,3-6-7 0,0-19-109 15,0-13-246-15</inkml:trace>
  <inkml:trace contextRef="#ctx0" brushRef="#br0" timeOffset="243050.5711">16886 15363 679 0,'-11'0'30'0,"1"0"50"16,10-2-18-16,3-1-19 16,18-1-21-16,10-1-8 15,11 1 6-15,7-3-11 0,11 2-7 16,4-1 1-16,4 0-1 16,1 5-1-16,-4 1-15 15,-4-2-48-15,-13-5-114 16</inkml:trace>
  <inkml:trace contextRef="#ctx0" brushRef="#br0" timeOffset="246692.506">18289 15861 646 0,'-17'1'41'0,"5"-1"29"16,7 0-23-16,5 0-24 15,3 0-11-15,16-1-11 16,15-1 1-16,5 0 1 16,13-1 0-16,5-1-1 15,6-2-7-15,4-4-59 0,1-1-63 16,-7-7-177-16</inkml:trace>
  <inkml:trace contextRef="#ctx0" brushRef="#br0" timeOffset="247223.8462">19018 15593 609 0,'-4'-12'23'15,"-2"1"53"-15,1 3 0 16,3 5-37-16,2 3-18 15,0 5-18-15,4 10-4 0,5 5 3 16,0 4-1-16,0 7 3 16,-2 1 1-16,3-2-4 15,-5 3 3 1,0-7-5-16,2-5 1 0,-2-1 2 16,0-13-1-16,3-1 0 15,-1-6 0-15,2-3 1 0,4-7 2 16,-2-8-2-16,3 0-2 15,-1-1 2-15,-3 1 4 16,2 4 3-16,-7 3-5 16,0 4-1-16,-2 5-5 0,-3 2 5 15,0 0-6-15,2 10 2 16,-2 5 0-16,4 3 1 16,1 2 0-16,5-1 0 15,-2 1 1-15,6-8 0 16,6-3-2-16,2-4 1 15,3-5 1-15,1-1-1 16,3-13 2-16,-3-4 0 0,-3-4-1 16,-1-5-1-16,-8 3 2 15,-5-2-3-15,-8 0 5 16,-1 2 10-16,-7 3-3 0,-5 1 0 16,-3 8-8-16,0 3-3 15,-2 7 2-15,7 2-3 16,1 8-1-16,5 7-32 15,4 5-21-15,0 1-79 16,0 3-130-16</inkml:trace>
  <inkml:trace contextRef="#ctx0" brushRef="#br0" timeOffset="247411.34">19583 15891 731 0,'2'3'39'0,"-2"1"30"15,4 5-32-15,-3 3-3 16,5 6-15-16,-3 6-8 16,3 4-2-16,-1 5-7 15,1 1-1-15,-5 4 0 16,5-4-11-16,-1-4-48 16,3-8-82-16,0-14-125 0</inkml:trace>
  <inkml:trace contextRef="#ctx0" brushRef="#br0" timeOffset="247994.1672">20257 15482 297 0,'-20'0'412'16,"20"-9"-410"-16,0-1 16 0,20 6 4 15,5 4-16-15,3 0 5 16,5 11 1-16,-2 5 1 15,-3 5-5-15,-7 4-4 16,-2 2 1-16,-12 1-2 0,-7 1-3 16,0-6 0-16,-5 0 0 15,-10-6 4-15,3-7 2 16,1-2 5-16,3-6 2 16,5-2-6-16,3-5 3 15,1-5 3-15,14-10-8 0,3-3-4 16,2-6 1-16,3-1 0 15,-2 2-2-15,-2-3 1 16,-7 7 2-16,-3 2-2 16,-3 10 2-16,-6 4 1 15,0 6 4 1,0 2-5-16,-6 17-3 16,3 4 1-16,-2 9-3 15,5 4 2-15,0 2 0 16,8 2 0-16,10-5-1 0,4-8 2 15,5-2-1-15,5-6 1 16,0-9-7-16,2-6-22 16,-1-2-28-16,-5-5-73 15,-6-13-117-15</inkml:trace>
  <inkml:trace contextRef="#ctx0" brushRef="#br0" timeOffset="248259.8133">20059 15118 715 0,'0'-3'28'16,"23"-8"26"-16,15 1-23 15,16 2 6-15,12 3-2 16,15 0-17-16,8 5-3 16,-1 0-12-16,-1 0-2 15,-4 7 2-15,-10 4-5 0,-7-4-39 16,-17-7-108-16,-10-6-566 16</inkml:trace>
  <inkml:trace contextRef="#ctx0" brushRef="#br0" timeOffset="251232.7011">13029 17614 772 0,'-4'-20'13'0,"-1"-1"-9"16,0 7 9-16,5 4 1 15,0 9-5-15,-2 1 0 0,-4 14 2 16,1 12-10-16,-2 10 0 16,0 13 2-16,-3 8 0 15,5 3-1-15,3-1-1 16,2-7 2-16,0-8-3 15,7-8 1-15,10-12 0 0,3-12-4 16,3-9 5-16,2-3 0 16,2-9 1-16,2-10-1 15,0-6 0-15,-2-2 2 16,-4-2-2-16,-4 3-1 0,-2 1-1 16,-5 7 2-16,-7 7-2 15,1 4 0-15,-6 7 2 16,2 0-5-16,-2 13 2 15,0 5 0-15,0 5 1 0,2 0 1 16,2-4 0-16,2 3-1 16,3-8 1-16,4-3-2 15,-1-6 2-15,5-3 0 16,1-2 1-16,-4-2 0 16,0-9 0-16,-2-3-1 15,-2-2 1-15,-1-4 1 0,-2 1-1 16,-4 1 3-16,2 0-3 15,-4 5 0-15,-1 3 0 16,0 7-1-16,0 3-1 16,0 0-3-16,0 10-2 0,0 5 6 15,0 3 0-15,0-1-1 16,2 1 0-16,3-4 1 16,2-3-4-16,4-6 5 15,4-3-2-15,5-2 0 16,-1-5-1-16,3-11 0 0,1-2-1 15,-2-7-2-15,-4-5 1 16,-3-3 4-16,-3-2 1 16,-6-6-2-16,1-2 0 15,-6-5 0-15,0-6 0 16,-2 0 2-16,-7 0-3 16,-2 2 2-16,0 6 6 15,3 8-1-15,-2 15-2 0,1 12-1 16,4 11-4-16,2 3-4 15,1 20 2-15,2 10 3 16,0 8 0-16,0 11 1 0,7 5-2 16,0 6 2-16,1-1-1 15,0-5-2-15,1-2 4 16,1-9-2-16,0-6 0 16,1-10 1-16,-1-11-1 15,0-8 0-15,-2-11-1 16,3 0 1-16,-2-16 6 0,4-11-2 15,-1-5-3-15,3-1 1 16,-1-4 4-16,-1 6 1 16,-1 7 1-16,-2 5-5 15,2 12-2-15,-4 7-1 16,3 1-4-16,-3 17-1 16,-1 6 5-16,1 6 0 15,4 5 1-15,-2 3 0 0,4 1-2 16,6-1 4-16,0-8-4 15,8-3 2-15,-1-7-1 16,7-12-12-16,3-6-13 0,4-2-13 16,3-10-29-16,4-12 10 15,-1-6 14-15,-4-7 9 16,-4 0 9-16,-5-2 18 16,-9 2 8-16,-3 7 0 15,-12 5 14-15,-4 9 23 16,-6 7 0-16,0 5-2 0,-7 2-26 15,-6 3-7-15,0 6 0 16,3 6 7-16,-2-3-3 16,5 0-5-16,2-1-2 15,5-2 2-15,0-4-3 0,0-3 3 16,10-2-2 0,0 0 3-16,4-5 1 15,1-6-4-15,-1-4 3 0,-3 2-2 16,0-4 2-16,-4 3 9 15,-5-4 5-15,-2 4 2 16,0-1-2-16,-6 5-1 0,-2 3-7 16,-5 5-5-16,0 2-3 15,-2 4-4-15,0 8 2 16,1 9 1 0,3 5-1-16,2 2 2 0,4 6-1 15,3 3 0-15,2-1 0 0,0-2-7 16,12-6-2-1,3-2 2-15,4-10 3 0,8-6 2 16,0-4 1-16,2-6 1 16,2 0-1-16,-4-8 1 15,1-8 1-15,-5-3 1 16,-1-2 0-16,-4-4 3 16,-7-4 0-16,-8 1-3 0,-3-3 6 15,0 0 2-15,0 0-7 16,-3 4 1-16,1 0-3 15,2 6-4-15,0 4 5 0,7 5-4 16,6 6-3-16,3 6 6 16,4 0-2-16,2 6-2 15,0 9 2-15,0 0 1 16,2 9 0-16,-1 2 0 16,-4 6-2-16,0 4 0 15,-2 1 1-15,0 3 2 0,-3-4 1 16,2-4-1-16,-2-6-1 15,1-6-7-15,1-9-14 16,2-7-18-16,2-4-73 16,3-11-91-16,0-11-175 15</inkml:trace>
  <inkml:trace contextRef="#ctx0" brushRef="#br0" timeOffset="251623.3108">15179 17696 513 0,'3'-8'145'0,"-3"5"-117"15,0 3-9-15,-5 0-16 0,0 2-4 16,-3 7 4-16,-1 1-2 16,4 3 4-16,3-4-3 15,2 0-2-15,0-2 3 16,0-3-2-16,7-3 0 16,3-1 2-16,4 0 3 15,3-11 4-15,3 1-1 0,0-2 5 16,-2-6-2-16,-2 1 4 15,-5 0 0-15,-6-1 2 16,-2 0 4-16,-3 4-2 16,-3 1-1-16,-8 3-6 15,-5 7-5-15,-3 3-5 16,-3 3-2-16,-4 12-5 0,1 10 4 16,4 6 3-16,1 5-2 15,6 3-1-15,9 0-2 16,5 0 2-16,12-3-1 15,17-6-1-15,9-6 3 0,9-10 0 16,9-3 1-16,5-11 1 16,5-4-27-16,5-17-75 15,1-14-297-15</inkml:trace>
  <inkml:trace contextRef="#ctx0" brushRef="#br0" timeOffset="253566.1035">16911 17487 596 0,'-9'-8'7'0,"1"-4"48"15,-2 4 19-15,7 1-27 0,1-1-29 16,2 4-3-16,0 1-2 16,0 3-11-16,10 0-2 15,5 5 0-15,3 8 0 16,2 2 1-16,0 7-1 16,-3 2 1-16,0 2 1 0,-7 1-1 15,-5 0-2-15,0 0 2 16,-5-2 0-16,-5-4-1 15,-2-2 1-15,-3-2-1 16,-1-8 3-16,5-7-2 16,3-2 1-16,3-8 13 15,0-12 1-15,3-4-12 0,11-4-1 16,-1-5-1-16,6 0 1 16,-2 1 2-16,3 3-1 15,-1 4-1-15,-4 7 1 16,-2 7 0-16,-4 8-2 0,-4 3-2 15,-1 12-4-15,-4 11 5 16,0 7-1-16,-5 6 1 16,-2 5 1-16,-1-2-3 15,4-2 2-15,3-1 0 16,1-5-1-16,7-10 1 16,9-6-2-16,6-7-3 15,5-8-12-15,5 0-30 0,6-16-32 16,-2-8-59-16,-2-9-139 15</inkml:trace>
  <inkml:trace contextRef="#ctx0" brushRef="#br0" timeOffset="253847.3424">16718 17198 573 0,'-4'0'94'0,"4"0"-92"16,21-5 11-16,16-4 2 0,9 0 10 16,8 1 15-16,7-1 0 15,4-1-23-15,-3 5-13 16,3 3-4-16,-4 2 2 15,-3 0-16-15,-3 7-93 16,-5 0-100-16</inkml:trace>
  <inkml:trace contextRef="#ctx0" brushRef="#br0" timeOffset="254066.0803">17751 17440 726 0,'-7'8'3'0,"2"-8"-4"15,3 0 1-15,2 0 1 0,4 0 3 16,12 0-2-16,7 0-1 16,8 0-2-16,3 0 4 15,6-6-6-15,-4 4-87 16,-4-2-90-16</inkml:trace>
  <inkml:trace contextRef="#ctx0" brushRef="#br0" timeOffset="254222.3448">17761 17644 279 0,'0'12'459'15,"3"-6"-454"-15,21-6 0 0,10 0-2 16,9 0 3-16,13-2-4 15,6-3 4-15,6-6-6 16,7 3-18-16,0-11-141 16</inkml:trace>
  <inkml:trace contextRef="#ctx0" brushRef="#br0" timeOffset="254534.7921">19351 16661 774 0,'-14'-17'18'0,"6"0"-7"16,-4 9 15-16,7 6-19 0,2 2 3 15,1 8 9-15,2 12-19 16,0 9 5-16,0 6 3 15,5 8 2-15,2 7-3 16,-2 7-3-16,1 2-2 16,-4-2 0-16,-2-2-1 15,0-3-1-15,0-7-22 0,0-7-13 16,-2-12-35-16,-6-8-71 16,0-9-224-16</inkml:trace>
  <inkml:trace contextRef="#ctx0" brushRef="#br0" timeOffset="254737.9045">18967 17358 502 0,'-8'0'383'0,"8"3"-363"16,10-3-11-16,22-9-10 15,16-1 5-15,14 2-4 0,8-3 2 16,10 4-2-16,7 2 1 15,-3 2 0-15,-1 3-7 16,-4-3-70-16,-11 2-75 16,-14-3-233-16</inkml:trace>
  <inkml:trace contextRef="#ctx0" brushRef="#br0" timeOffset="255347.2501">19183 17601 487 0,'-17'43'395'0,"17"-18"-399"16,0-11 5-16,2 4-1 0,4 7 0 15,-2 2 1-15,-1 3-1 16,1 4 1-16,-4 4 0 15,0-1 0-15,-4 1 0 16,-4-5 0-16,-4-4-1 16,2-6 1-16,-3-7-3 15,4-7 1-15,2-9 2 0,2 0 1 16,3-10-1-16,2-12-2 16,0-5 0-16,2-7 1 15,5-3 2-15,1-3-2 16,5-4 2-16,1 5 0 15,0 1-4-15,-1 8 4 0,0 3-2 16,-2 11-2-16,1 7 4 16,-3 9-2-16,1 0-4 15,-2 11 2-15,-1 10 1 16,0 6 1-16,3 3 0 0,-3 6 0 16,1 2 0-16,2 2 1 15,2-5-1-15,0-2 0 16,7-6 0-16,-1-4-1 15,1-6 2-15,1-7-2 16,6-6 0-16,-5-4 4 16,2-2 6-16,3-12 7 0,-8-9-1 15,-2-4-9-15,-4-9-1 16,-3-1 3-16,-5-8-2 16,-4 2 0-16,0 0-3 15,0 11-2-15,0 3-1 16,0 8-1-16,0 9-2 15,0-2-30-15,0-7-69 0,12-8-498 16</inkml:trace>
  <inkml:trace contextRef="#ctx0" brushRef="#br0" timeOffset="256348.0232">21000 16956 729 0,'0'-13'5'16,"-3"1"20"-16,-4-1 33 15,-8 6-40-15,-5 4-13 16,-9 3-5-16,-3 0 2 16,-6 7-2-16,-3 7 0 15,-4 2 0-15,-1 2 1 0,3 2 3 16,3-1-7-16,6-3 3 15,8-4 0-15,9 1 0 16,7-4 2-16,10-2-2 16,12-5-2-16,15-2 0 15,10 0 5-15,14 0 2 0,4 0 0 16,1 0 1-16,-2 2-1 16,-10-2 2-16,-8 4 0 15,-11 6-4-15,-10 6-3 16,-15 6 1-16,-3 3 0 0,-21 3 1 15,-10 2 2-15,-5 2-3 16,-8 0 1-16,0 1-1 16,4-5-1-16,5-1 2 15,10-4-4-15,11-4 2 16,10-3 1-16,7-7-1 16,22-3-2-16,12-5 2 15,15-1 5-15,7 0 0 0,12-10-2 16,3-2-2-16,4-3 0 15,-2-5-28-15,-4-1-85 16,-4-3-130-16</inkml:trace>
  <inkml:trace contextRef="#ctx0" brushRef="#br0" timeOffset="256989.5891">21655 16835 704 0,'-3'-10'37'0,"3"5"3"0,5 2-15 16,15 3-21-16,2 0-3 15,4 7 3-15,3 10 6 16,-2 7 1-16,-2 2-2 16,-6 6-4-16,-9 3-3 15,-6 2 1-15,-4-5 0 16,-4-1-2-16,-5-9 0 0,-2-2 1 16,2-5 1-16,2-12 4 15,4-3-4-15,3 0 4 16,0-13 6-16,0-8-4 15,9-8-2-15,3-4 1 16,4-6 2-16,0-3-3 16,2 1-3-16,-3 6-1 0,-1 3 2 15,-5 8 2 1,-4 8 3-16,-1 9-4 0,-4 7-2 16,0 0-1-16,0 11-4 15,0 9 1-15,0 10 1 0,0 2-2 16,0 9 1-16,7 2 1 15,4-1-2-15,2 0-4 16,4-1-16-16,4-7-25 16,-1-6-20-16,4-8-98 15,3-10-107-15</inkml:trace>
  <inkml:trace contextRef="#ctx0" brushRef="#br0" timeOffset="257364.5828">22269 17158 703 0,'2'0'56'16,"0"0"-42"-16,-2 0 25 16,0 0-22-16,0 4-13 15,2 4-3-15,-2 4 2 16,0 3 5-16,0 5-2 16,0-3-3-16,0 1-3 0,-2 0 2 15,0-4-2-15,-5-3 2 16,6-6 0-16,-1-3-2 15,2-2 2-15,0-4 3 16,3-8-3-16,9-7 0 16,3-1 2-16,3-5 5 15,4-4 6-15,-1 3 0 0,0-1-1 16,-1 2 0-16,0 3 1 16,0 9-5-16,-4 6-4 15,4 7-4-15,-2 4-1 16,4 12 0-16,-2 9-2 15,-1 4 3-15,-3 4-3 0,-3 7-3 16,-6 1-23-16,-6-2-27 16,-1-5-52-16,-7-6-305 15</inkml:trace>
  <inkml:trace contextRef="#ctx0" brushRef="#br0" timeOffset="258038.8709">20445 17837 744 0,'7'-7'21'0,"4"1"-1"15,2 6 6-15,7 0-16 16,-1 6-2-16,3 10 2 16,-5 1-4-16,0 7-3 15,-5-1-2-15,-4 2 1 16,-6-2 0-16,-2 0-1 0,0-3 0 15,-8-6 2-15,1-3-3 16,2-4 2-16,3-7 0 16,2 0 1-16,0-11 2 15,3-5-2 1,6-3 0-16,3-5 6 0,0-1 3 0,1 4 1 16,-3-1-3-16,-1 7-2 15,4 4-3-15,-4 5-2 16,-1 6-3-16,6 0-1 0,-4 11 0 15,-1 2-1-15,4 6 1 16,-4 3 0-16,1-1 0 16,1 2 1-16,0-3 1 15,1-1-1-15,3-6-28 16,2-6-20-16,3-7-6 0,4 0-40 16,3-12-115-16</inkml:trace>
  <inkml:trace contextRef="#ctx0" brushRef="#br0" timeOffset="258226.3607">21058 17780 667 0,'-4'-6'38'0,"-9"-3"13"16,8 5-6-16,3 3-27 16,2 1-1-16,0 0 2 15,7 0-16-15,10 0-3 16,0 0 2-16,3 0-2 0,0 0-2 15,1 3-52-15,-6 4-29 16,-6-1-30-16,-6 3-88 16</inkml:trace>
  <inkml:trace contextRef="#ctx0" brushRef="#br0" timeOffset="258382.6021">20990 17922 616 0,'-3'8'19'16,"6"-8"8"-16,16 0-6 15,10 0 8-15,5-11-10 16,9-2-17-16,5-1-1 0,3 0-9 16,-5-4-73-1,-2 0-73-15,-5 0-217 0</inkml:trace>
  <inkml:trace contextRef="#ctx0" brushRef="#br0" timeOffset="258538.8456">21440 17696 403 0,'0'-15'230'0,"0"1"-169"0,0 7 25 15,-2 3-28-15,2 4-22 16,0 0-17-16,0 11-18 16,2 5 3-16,1 6-1 15,3 3-2-15,-4 3 1 0,0 2-1 16,-2 5-1-16,0-5-8 16,0-5-44-16,-6-13-115 15</inkml:trace>
  <inkml:trace contextRef="#ctx0" brushRef="#br0" timeOffset="259258.3447">20688 16527 656 0,'3'0'21'0,"-1"0"5"0,2 0-3 16,-1 6-18-16,-1 5-5 15,-2 2-1-15,0 7 6 0,0 0 1 16,-2 0 2-16,-3-2 2 15,1-8-2-15,1-1-1 16,1-6-1-16,-1-3-1 16,3 0 2-16,0-10 15 0,0-4-13 15,0-6 1-15,7-5 1 16,3 0-3-16,5-1-1 16,1 2-3-16,2 1-3 15,1 5 2-15,-2 8-3 16,0 2 0-16,-4 8 1 15,-2 0-5-15,0 9 4 0,-4 9-1 16,-2 3 0-16,0 6 2 16,1-4-1-16,2 4 0 15,-3-5 0-15,2-4 0 16,3-6 0-16,0-5 1 16,2-7-1-16,5 0 1 0,2-11 1 15,1-10-1-15,-1-6 0 16,5-3 1-16,-6-6 0 15,-2-2 7-15,-5-4 0 16,-4-1-5-16,-7 0-2 16,0 6-1-16,0 5-1 0,-5 6-1 15,5 7-37-15,0 5-128 16</inkml:trace>
  <inkml:trace contextRef="#ctx0" brushRef="#br0" timeOffset="260229.0357">23951 16865 467 0,'-8'-16'130'31,"1"-4"-86"-31,-2 6 2 0,-3 0-32 16,-1 6-6-16,-7 6 2 15,-3 2-3-15,-1 6 0 16,1 10 8-16,-2 9-3 15,4 5-7-15,1 6-2 0,6 1-1 16,2 3-2-16,7-4 1 16,5-6 0-16,0-7-2 15,11-5 1-15,7-9 0 16,7-8-1-16,4-1 3 16,0-8-1-16,3-9 1 0,-3-6-1 15,0-4-1-15,-5 2 1 16,-4-5 0-16,-6 0 0 15,-3 3 2-15,-5 1 3 16,-3 4 4-16,-3 8 2 16,0 1-3-16,0 8-2 15,0 5-2-15,0 0-3 0,0 12-3 16,2 6 1-16,5 6 0 16,4 2 2-16,1 3-1 15,5 1-1-15,2-2 1 16,1 1-1-16,-1-2-2 15,3-4 6-15,-3-5-4 0,-1-2-3 16,-1-9-30-16,2-3-39 16,-4-4-36-16,2-7-101 15</inkml:trace>
  <inkml:trace contextRef="#ctx0" brushRef="#br0" timeOffset="261244.5922">24380 16868 582 0,'0'-5'131'16,"0"-1"-75"-16,0 3-20 0,0 3-27 16,0 0-5-16,0 7-4 15,0 7 0-15,0 4 0 16,3 6 0-16,1 2 7 16,5 1-3-16,1 0 0 15,5-4-1-15,3 0-2 16,0-5-1-16,3-7 2 15,1-6-1-15,1-5 1 0,2 0-1 16,-3-5-1-16,-1-8 3 16,-1-6-1-16,0-1 3 15,-6-5 14-15,1-2-2 16,-3 4-4-16,-3 0 1 0,0 3-2 16,-2 4 0-16,-3 5-2 15,-1 6-8-15,-1 3-1 16,0 2-1-16,1 4-2 15,2 10 1-15,-2 6 1 16,-1 5 0-16,5 0 1 16,0 4-2-16,4-5 1 15,2 0 0-15,2-3-2 0,7-7-2 16,2-3 0-16,1-4-3 16,2-5 0-16,-1-2-2 15,1 0-1-15,0-6 5 16,-2-3 3-16,-4-3 3 15,-6-2-1-15,0 0 0 0,-6-1 1 16,-4 2 1-16,-2 1-2 16,-3 5 0-16,0 2 1 15,0 1-3-15,0 4 1 0,0 0 0 16,0 2-2-16,2 5 3 16,2 4-1-16,2 3 0 15,1-5 1-15,5 4 0 16,3-3-2-16,2-3-7 15,9-2 0-15,-3-2 4 16,9-3 3-16,-3 1 0 16,0-8 1-16,-2-4 1 0,-3-1-1 15,-3 0 2-15,-8-1 0 16,-8-1-1-16,-5 3 2 16,0 0-1-16,-11 4-2 15,-5 2 6-15,-4 5-3 16,-4 0 0-16,3 3-1 0,-2 11-2 15,1 3 1-15,1 8-1 16,-1-2 0-16,7 4-7 16,7-6-30-16,6-2-19 15,2-6 17-15,5-6 29 0,15-5 10 16,9-2 3-16,2-12 1 16,1-8-3-16,4-5 3 15,-2-4 0-15,0-3 12 16,-6-5 9-16,1-4-8 15,-4-5 0-15,-9-3-6 0,-1-4-5 16,-6-8 2-16,-8-2-5 16,-1 1 3-16,-5 3 2 15,-9 8-1-15,-2 9 3 16,-8 14 3-16,5 12-6 16,-3 14-5-16,2 5 1 15,4 22-4-15,3 11 1 16,6 13 0-16,6 13 2 0,1 8-3 15,16 5 2-15,5 5 0 16,10-4-1-16,-1-3 1 16,6-6-10-16,-3-14-57 15,-7-12-98-15,1-16-118 0</inkml:trace>
  <inkml:trace contextRef="#ctx0" brushRef="#br0" timeOffset="263107.7668">26659 16659 690 0,'1'0'19'0,"-1"0"4"0,0 2-24 15,2 14-2-15,-2 2 3 16,4 4 1-16,-1-1-2 16,4 4 2-16,4-5-1 15,5-4 0-15,2-4 4 16,5-5 7-16,2-7 5 0,2 0-1 15,2-14-10-15,-2-4-3 16,-1-7 1-16,-7-1-3 16,-3-2 3-16,-3 0-2 15,-8 3 2-15,-1 2 9 16,-4 7 9-16,0 3-1 16,0 8-1-16,0 5-13 0,-2 0-6 15,2 16-2-15,0 11 1 16,0 7 0-16,2 11 1 15,3 8 0-15,-1 6 0 16,-2 3 1-16,-2 6-2 0,0-6 2 16,-2-1-1-16,-9-9 0 15,-3-8 1-15,0-4-1 16,-5-10 0-16,-1-7 1 16,1-5-1-16,-1-9 2 0,3-4 14 15,2-5-3-15,3 0-7 16,0-8-2-16,2-10-3 15,3 0 0-15,2-6-5 16,5-4-19-16,0-4-19 16,3-5-59-16,11-3-139 0</inkml:trace>
  <inkml:trace contextRef="#ctx0" brushRef="#br0" timeOffset="263435.8524">26522 16451 719 0,'-4'-9'29'0,"4"-3"31"0,7-3-19 16,18 2-23-16,9-1-5 15,10 0-7-15,4 0-1 16,8 3-5-16,5 4 0 16,2 3 0-16,0 4-31 15,1 4-27-15,-3 6-51 16,-3 3-55-16,-8 2-294 0</inkml:trace>
  <inkml:trace contextRef="#ctx0" brushRef="#br0" timeOffset="263701.4659">27326 16806 698 0,'0'-9'72'15,"5"-5"-33"-15,12 1-17 16,8-1-9-16,6 1-8 16,6 6-4-16,4 2 0 15,3 3-1-15,-3 2 0 0,-4 0 0 16,-8 7-26-16,-9 6-42 15,-11 3-48-15,-9 0-88 16</inkml:trace>
  <inkml:trace contextRef="#ctx0" brushRef="#br0" timeOffset="263842.0741">27382 16988 672 0,'-2'7'87'15,"6"-7"-71"-15,19 0 14 16,11-2-16-16,9-5-8 15,9 0-6-15,6 0 0 16,3-2-36-16,0 0-101 0,-2-4-123 16</inkml:trace>
  <inkml:trace contextRef="#ctx0" brushRef="#br0" timeOffset="264187.3383">28668 16228 707 0,'-4'-16'56'0,"1"5"16"15,3 10-51-15,0 1-4 16,2 12-15-16,5 14 1 16,5 9-1-16,3 5 4 15,-2 9 0-15,-3 1-3 16,-5 5 0-16,-3 0-3 16,-2-3 1-16,0-4 0 0,0 0-8 15,-2-7-19-15,1-9-31 16,1-8-54-16,0-8-60 15</inkml:trace>
  <inkml:trace contextRef="#ctx0" brushRef="#br0" timeOffset="264406.0862">28375 16875 748 0,'6'0'48'15,"24"-2"-41"-15,11-8-1 16,20-2-5-16,9-1 0 16,11 2 1-16,3 2-2 15,-3 4-1-15,-3 5 2 16,-10 0-2-16,-16 0-59 0,-13 5-65 16,-13 1-197-16</inkml:trace>
  <inkml:trace contextRef="#ctx0" brushRef="#br0" timeOffset="264984.1515">28608 17117 835 0,'-5'6'17'0,"5"-2"-18"0,0 3 3 16,0 2-2-16,0 6 1 15,0 0 3-15,0 5 9 16,-2 4-2-16,-5 4 3 16,-2-1-5-16,-3 3-6 15,-3-2-2-15,1 0 1 0,-1-6 0 16,3 0-3-16,1-10 1 16,5-3 1-16,3-3 1 15,-1-6-1-15,4-5 4 16,0-8-2-16,7-4-2 15,3-10-2-15,2-3 1 0,5 1 0 16,2-6 1-16,3 3-1 16,-2 0 2-16,2 3-1 15,0 10-4-15,2 1 3 16,-7 7-1-16,0 9-2 16,-3 2 4-16,-5 4-4 15,0 10 1-15,-2 6 1 0,-2 2 1 16,0 0-1-16,-4 2 3 15,5-1-4-15,1-2 4 16,1-3-2-16,4-2-2 16,3-7 3-16,7-5 2 15,2-4-5-15,-2 0 5 0,5-10-1 16,0-7 0-16,-1-3-1 16,-3-5 0-16,-5-5 0 15,-3-2 1-15,-8 1-1 16,-6 1-1-16,-1 2 1 15,-3 6-3-15,-9 7 0 0,-1 6-8 16,-1 3-39 0,4 1-57-16,8-2-166 0</inkml:trace>
  <inkml:trace contextRef="#ctx0" brushRef="#br0" timeOffset="265655.9537">30195 16501 366 0,'12'-13'415'0,"0"-1"-409"15,3-2 29-15,-3 5-28 16,1 2-6-16,-6 2 2 15,-3 1 1-15,-4 5 2 16,-11 1-3-16,-14 0-6 16,-9 1 1-16,-8 11 3 0,-6 2-1 15,-3 2 1-15,-1 1 0 16,6 5-2-16,8-3 2 16,6 0-1-16,10-4-1 15,7 1 2-15,13-1-2 16,2-4-1-16,21 1 1 15,11-3 1-15,9 0 2 0,8 0-1 16,3 0-1-16,-1-2 1 16,-3 2 0-16,-9 3-2 15,-12-1 2-15,-13 2-1 16,-11 3 1-16,-6 2 0 16,-18 3-1-16,-15 4 2 0,-7 0 0 15,-9 5-3-15,0-3 3 16,3 0-2-16,8-2 0 15,9-4 1-15,12-1-1 16,18-8-1-16,7-3 0 16,26-3 1-16,14-3 2 0,13-3 0 15,13 0-1-15,6 0-1 16,7-1-13-16,-1-9-38 16,2-4-73-16,-5-6-125 15</inkml:trace>
  <inkml:trace contextRef="#ctx0" brushRef="#br0" timeOffset="266218.4125">30950 16447 707 0,'-9'-9'15'0,"3"5"31"16,1 4-24-16,5 0-23 16,0 10-2-16,0 6 3 0,5 5-1 15,7 5 2-15,5 4 2 16,5 2 0-16,3-2 3 16,4-5-2-16,-2-2-3 15,2-7 1-15,-5-7-1 16,-2-6 2-16,-2-3 0 0,-3-5 14 15,-2-8 2-15,-3-4-7 16,-2-4-6-16,-5-4 2 16,-1 1-2-16,-2-1 0 15,-2 5 2-15,0 2 3 16,0 5-2-16,0 3-4 0,0 9-5 16,0 1-1-16,1 7-4 15,3 13 4-15,-3 7 0 16,1 6 2-16,0 6-2 15,-2 8 1-15,0-1 2 16,0 3-4-16,-2-5 3 0,-5-3-1 16,-1-7 0-16,-4-9-1 15,-3-5 0-15,-4-10 2 16,-2-6 2-16,1-4-2 16,0 0 1-16,3-12 0 15,2-3-1-15,6 1 0 16,4-1 0-16,5 1-14 0,7 6-21 15,11-3-44-15,7 7-124 16,0 1-350-16</inkml:trace>
  <inkml:trace contextRef="#ctx0" brushRef="#br0" timeOffset="266593.3911">31343 17020 631 0,'4'20'26'0,"-1"-2"-8"16,3-1 16-16,-5 5-23 16,-1-1 5-16,0-1 10 15,0 1 4-15,0-5-9 16,-8 0-1-16,1-5-3 16,-3-2-11-16,3-3-4 15,0-3 2-15,4-3-2 16,1 0 2-16,2-6 13 0,0-6-1 15,9-4 0-15,6-2-8 16,5-5 2-16,4 0-4 16,3-1 0-16,4 6 1 15,-3 5-1-15,5 7-1 16,-5 6-5-16,-1 0 4 0,-2 12-2 16,-3 6-2-16,-6 6 1 15,-2-1-1-15,-7 6 0 16,-3-5 0-16,-4 5 0 15,-4-2 0-15,-8-1-22 16,-5 1-25-16,-3-5-31 0,-4-7-141 16</inkml:trace>
  <inkml:trace contextRef="#ctx0" brushRef="#br0" timeOffset="267249.2725">29601 17329 751 0,'0'0'45'16,"4"-7"-28"-16,14 4-14 15,7 3 7-15,6 0 4 16,-1 10-3-16,1 9-3 16,-4 2-1-16,-6 8-3 15,-1 0-1-15,-6 2-1 0,-4-2-2 16,-5-2 1-16,-5-3 0 16,0-1-3-16,-5-10 4 15,-7-3-1-15,0-6-1 16,5-4 3-16,-1 0-2 0,5-12 2 15,3-5-1-15,0-6-2 16,15-5 1-16,4-1-1 16,4-2 3-16,6 2 0 15,2 8-1-15,-3 2-2 16,-4 7 2-16,0 9-2 16,-7 3 0-16,0 5-2 15,-7 10 4-15,-1 5-3 0,2 5 0 16,-4 1 3-16,0 3-4 15,-2-2 5-15,5 0-3 16,-3-1-3-16,3-3-15 16,3-9-31-16,5-1-42 15,0-11-36-15,3-2-151 0</inkml:trace>
  <inkml:trace contextRef="#ctx0" brushRef="#br0" timeOffset="267421.1392">30244 17444 535 0,'-8'-12'192'16,"4"-1"-159"-16,4-1-14 15,2 5-5-15,12 0-11 16,4 4-4-16,3 2 1 0,6 3 2 16,0 0-4-16,0 3-80 15,-5 6-82-15,-5-2-304 16</inkml:trace>
  <inkml:trace contextRef="#ctx0" brushRef="#br0" timeOffset="267577.3544">30210 17551 683 0,'0'0'26'0,"12"0"-23"15,14 0-1-15,8 0-3 16,8 0 3-16,2 0-2 0,3 0-18 15,-2-2-80-15,-1-1-171 16</inkml:trace>
  <inkml:trace contextRef="#ctx0" brushRef="#br0" timeOffset="267764.8314">30726 17405 753 0,'2'0'63'16,"1"0"-37"-16,2 0-13 15,2 11-10-15,0 7 2 16,3 6 1-16,-3 0 4 0,0 3-4 16,-2 2-4-16,-1 0 0 15,-2-4-3-15,-2-3-18 16,0-10-95-16,0-10-223 16</inkml:trace>
  <inkml:trace contextRef="#ctx0" brushRef="#br0" timeOffset="268617.7872">29917 16026 660 0,'-3'-7'102'0,"-1"0"-84"15,2 3 5-15,1 4-21 16,1 8-5-16,-2 4 2 0,0 6 1 15,-1 4-1-15,-1-3 2 16,-1 2-1-16,2-4 0 16,-2-4 1-16,3-3-2 15,2-6 1-15,0-4 1 16,2-1-1-16,6-13 6 0,2-5-2 16,3-8-1-16,0-4 10 15,-1 1 1-15,1 1-2 16,-3 3-3-16,3 1 0 15,-2 5-2-15,-1 4-1 16,-1 6-3-16,1 2-3 16,0 6 1-16,-1 2-1 0,1 10-2 15,-2 11 0-15,1 9 1 16,0 9 0-16,-3 6 2 16,1 3-2-16,-2 2 1 15,2 0 1-15,0-6-2 0,6-6 2 16,4-6-1-16,4-9-1 15,4-7 2-15,4-9-1 16,3-7 0-16,0-10 3 16,1-14-2-16,-1-9 0 15,0-9 3-15,-3-8 12 16,-6-5 3-16,-2-9-7 0,-6-4-7 16,-3-3 1-16,-5 3-3 15,-4 2 1-15,-3 9 1 16,0 5-3-16,-2 10 0 15,-4 6-1-15,1 9-2 16,-2 4-6-16,2 1-49 16,-2 0-93-16</inkml:trace>
  <inkml:trace contextRef="#ctx0" brushRef="#br0" timeOffset="275433.687">12929 12459 207 0,'-4'0'62'0,"2"0"-45"0,1-7 21 16,1 2-9-16,0 1-13 15,0-2-7-15,1 1-1 16,6 2-4-16,4-3-3 16,0 2-1-16,3 1 2 15,4-1-3-15,2 1 3 0,3-2-2 16,4-1 3-16,0-1 2 15,6 2 0-15,1-2-1 16,1 0-1-16,3-1-1 16,0-1 0-16,3-2-1 15,0 1 1-15,3-1 1 16,6 0 2-16,0-1 0 0,4-1 3 16,3-1 3-16,7 0-4 15,2-2-1-15,2 0-2 16,2-2-2-16,4-1 3 15,-1-1-4-15,2 0-1 16,3 0 1-16,-3 1-1 0,3-1 1 16,2 1-1-16,1-3 0 31,2 5 1-31,-1-5 1 16,2 1-2-16,3-1 3 0,1 1 1 15,-2 2 1-15,4-1-3 16,-3 0 0-16,5-2-2 15,-4 2 1-15,0-2 0 0,-3-1 0 16,1 4-1-16,-2-5 0 16,-1 4 1-16,2-1-1 15,-4 3 0-15,4 1 0 16,-2 0 1-16,-3-1-1 16,0 0 0-16,-4 3 0 15,-1-2 0-15,0 2 2 0,1 0 1 16,-5-1-1-16,3 2 1 15,0-4 0-15,-1 4 0 16,-1-2 0-16,1-1-1 16,-1 2 1-16,-3-1-2 15,-1-3-1-15,-2 4 2 16,-1-5-1-16,-1 4-1 0,1-2 2 16,-4 2 0-16,0 0 1 15,0 2 0-15,-3-1 0 16,-2 1-1-16,1 0 1 15,-4 3-3-15,0-1 2 0,-1-1 1 16,-6 3-2-16,0-1 1 16,-5 2 1-16,1 0-1 15,-7 0 2-15,1 2 1 16,-2-2 0-16,-3 3-2 16,-1-1-2-16,1 0 4 15,-2 0-3-15,-2 1-2 0,-2 1 1 16,-2 0 2-16,-2 2-1 15,-1-3-1-15,-4 2 2 16,1 1-3-16,-5 1 1 16,1 2 0-16,-6-2-1 0,0 2 1 15,-4 0-1-15,-1 0-1 16,-2 0 1-16,0 0-1 16,0 0 1-16,-10 2 2 15,-2 3-2-15,-7 1 1 16,-6 1-1-16,-6 2 0 15,-3 0 1-15,-5 3-1 0,-8-1-1 16,-3 0 2-16,-6 1-1 16,-5 2 0-16,-3 1 1 15,-7 1-1-15,-4 2-1 16,-4 2 2-16,-5 1-1 16,-6 4 0-16,-7 2 0 0,-2 3-1 15,-5 0 2-15,-3-1 0 16,-1 0-2-16,-2 3 1 15,2-4 0-15,-3 2 0 16,3-1 0-16,-5 2 0 16,4 1 0-16,-3-2 1 0,2 0-2 15,3 1 1-15,1-3 1 16,0 2-2-16,0-3 2 16,3-3-1-16,0 3-1 15,1-4 2-15,0 0-1 16,2-2 0-16,0 2-1 0,-2-3 2 15,0-1-2-15,4 0 2 16,-2 1-1-16,3-2 0 16,2 3 0-16,3 1-1 15,-1-3 2-15,3 5-1 16,0 0 0-16,5-4 0 16,2 5 0-16,5-2 0 0,0 2 1 15,5-2-2-15,-1 1 1 16,6-3 0-16,3 1 0 15,2-3-1-15,6-1 2 16,3 0-1-16,6-4 1 16,7 2-1-16,1-4-1 0,7 1 1 15,5-4 0-15,7 0 0 16,1 0 1-16,6-2-2 16,4-2 1-16,3-1 0 15,4 0-1-15,3-1 0 16,0-3-1-16,1 2 0 0,10 0 0 15,5-2 2-15,7 0-1 16,6 0 3-16,9-7-4 16,3-3 2-16,10-4 2 15,0 0-2-15,9-2 0 16,2 0 1-16,5-4-1 0,2 0-1 16,4 1 2-16,3-2-1 15,2-1 0-15,7-1 0 16,1-2 0-16,1 0 0 15,10-2 1-15,1 0-1 16,1-3 0-16,-1-1 0 0,1 2-1 16,4-3 2-16,-6 1-1 15,1 4-1-15,-1 0 2 16,-2 2-1-16,-2 3-1 16,1 0 2-16,1-1-2 15,1 2 1-15,2-3 1 0,1-1-2 16,3 3 2-16,-1-4-1 15,0 2 0-15,-3 1 0 16,-1-1-1-16,-2 4 1 16,2-1 1-16,1 1-1 15,0 1 1-15,-3-3-1 16,4 4-1-16,-2-3 1 0,0 2-2 16,-2-1 2-16,1 0 1 15,1 2-1-15,-2-1 0 16,-2-1 1-16,-1 2-2 15,-4-3 1-15,-1 1 0 16,1-3 0-16,-5 2 0 0,3 1 1 16,-6-3-2-16,0 5 2 15,-10-2-1-15,-4 4-1 16,-7 0 2-16,-5 2 0 16,-6 3-2-16,-9 6 2 15,-9 5 1-15,-14 0-3 0,-16 2-1 16,-34-2-182-16</inkml:trace>
  <inkml:trace contextRef="#ctx0" brushRef="#br0" timeOffset="277532.5624">20539 11567 387 0,'17'0'2'15,"3"-7"3"-15,5-2 9 0,4 4-2 16,5 0-6-16,0-1-3 16,6-1 1-16,0 1-1 15,2-1-1-15,6 1-1 16,-2 0-1-16,8-1 1 15,0-2 0-15,1 0 0 0,4 0 2 16,2-1 0-16,4-3 1 16,4 0 7-16,-1-1 2 15,3-2-4-15,5-2 1 16,1 2-3-16,4 0-2 16,1 2 0-16,6-2-2 15,0 2 0-15,2 1 0 0,-2-2-1 16,2 5 1-16,0-3 1 15,3 1-3-15,-3 1 2 16,7-1-2-16,-2-1 1 16,4 2 1-16,-1-1 1 0,4 1 2 15,-2 1 2-15,2-1-4 16,-3 0 1-16,4 0-1 16,-7 3-3-16,-1-1 1 15,-1-2 0-15,-3 0-1 16,-6-2 1-16,0 3 1 15,-2 0 4-15,0-3 5 0,-3 2-6 16,0 4-1-16,-7 0 0 16,-2 0-3-16,-3 2 1 15,-7 1 0-15,-2 0-4 16,-5 0 2-16,-2 4-1 0,-1-1 0 16,-9 1 2-16,-2 0-2 15,-6 0 0-15,-3 0 0 16,-8 0 0-16,-2 0 0 15,-6 0 0-15,-6 0 0 16,0-2 0-16,-6 0 1 0,-1-1 0 16,0 3 0-16,-2-4 1 15,0 3-1-15,0-1 1 16,-9 0-2-16,-5 2-1 0,-4 0 2 16,-6 0-2-16,-5 0 0 15,-3 0 1-15,-5 0 0 16,-3 0 0-16,-7 4 0 15,-3-1 0-15,-2 1 1 16,-2-1-1-16,-5 2-1 0,-4 1 2 16,2-2-1-16,-6 3-1 15,-1-2 1-15,-3 4 1 16,-3 0-2-16,-3 5 2 16,-2-1-2-16,4 0 2 15,-3 4-1-15,1-1-1 16,-1-2 2-16,5 2-2 15,-4 0 1-15,5 0 0 0,-6 2 1 16,2 0-1-16,-2 3 0 16,3 1 0-16,-6-1-1 15,1 1 1-15,-2-3-1 0,-1 1 0 16,3-4 2-16,1-2-2 16,2-1 1-16,1-1 0 15,3-3 0-15,1-3 0 16,0-1 0-16,4-2 0 15,-2 3-1-15,-1-3 2 16,0 3-1-16,-1 1 0 0,0-2 0 16,2 4 0-16,2 0 0 15,2 0 0-15,1 3 0 16,4-1 0-16,2 4 0 16,3-5-1-16,2 4 1 15,4-1 0-15,3 0 0 0,3-3 1 16,3-1-1-16,6 0 0 15,4-2 0-15,6-2-1 16,4-3 2-16,3 2-1 16,4-3 0-16,2 1 0 15,5 1 0-15,2 0-1 0,2-1-33 16,3-2-34-16,0-2-37 16,0-16-277-16</inkml:trace>
  <inkml:trace contextRef="#ctx0" brushRef="#br0" timeOffset="281788.8315">30112 8358 264 0,'-7'2'1'0,"2"-2"4"16,5-2 30-16,0-3 1 15,0-2-17-15,2 1-8 16,6-1 11-16,4 0-9 0,0 0 1 15,5-2-5-15,3 2 0 16,4 0 0-16,2-2 1 16,6-1 0-16,5 4 0 15,5-3-3-15,3 0 1 16,4 0 0-16,1 0 0 16,5 2 2-16,1 0 0 0,2 1-4 15,1-1 0-15,0 2-3 16,2 1 0-16,-5 2-2 15,-1-1 0-15,-4 3 0 16,-4 0-1-16,-8 0 1 16,-5 0-1-16,-7 0 0 0,-11 0 1 15,-5 3-2-15,-11 4 0 16,0 6-4-16,-20-2-58 16,-9-6-19-16,-10-2-106 15</inkml:trace>
  <inkml:trace contextRef="#ctx0" brushRef="#br0" timeOffset="282149.3256">29927 8494 343 0,'8'3'0'0,"9"-3"-2"15,2 0 5-15,12 0 2 16,8 0 6-16,8 0 6 15,9 0 2-15,5 0 6 0,2-3-16 16,5-1-3-16,-2-1-1 16,0 1-3-16,2 0 2 15,-6 1-3-15,-5 1 1 16,2 2-1-16,-6 0 0 0,-3 2-1 16,-12 0-2-16,-11-2-84 15</inkml:trace>
  <inkml:trace contextRef="#ctx0" brushRef="#br0" timeOffset="284249.6949">30200 10602 287 0,'-15'0'-2'16,"1"-3"21"-16,3-4 33 0,4-1 0 15,5-1-28-15,2 2 3 16,12-4-8-16,10 1-10 16,12-1-1-16,10-3 6 15,9 2-1-15,6 1-1 16,6 2-6-16,2 2-2 0,1 2-2 15,-4 2-1-15,-6 3 0 16,-8 0 0-16,-10 0-4 16,-10 8-28-16,-16 2-39 15,-14 1-43-15,-3 0-12 16</inkml:trace>
  <inkml:trace contextRef="#ctx0" brushRef="#br0" timeOffset="284390.3131">30278 10647 471 0,'2'-1'-5'0,"28"-16"26"16,23 3-7-16,20 3-6 15,24 7-5-15,13 4-3 16,5 0-1-16,-6-7-123 16</inkml:trace>
  <inkml:trace contextRef="#ctx0" brushRef="#br0" timeOffset="285265.2439">24752 12114 468 0,'0'-17'-36'0,"0"-3"40"16,-2 7 0-16,-2 3 1 16,2 3-1-16,-2 3 2 15,1 4-2-15,-3 0-3 16,-2 4 1-16,-4 9-2 16,-3 4-2-16,-4 10 2 15,-6 2 2-15,2 8-4 0,-9 4 4 16,-2 9-2-16,-3 3 0 15,-4 8 0-15,-5 7 0 16,-3-2 0-16,-1 2 1 16,-2-1 1-16,2 0 0 15,-1-1 4-15,0 0 3 16,0 1-2-16,-1 3-1 16,2 3-2-16,-1 0-1 0,1 1-3 15,2-3 0-15,1-2 2 16,-1-1-3-16,-1-4 2 15,1-6 0-15,2 2-2 0,4-7 2 16,6-6 0-16,2-8-2 16,9-5 1-16,6-9-1 15,7-11 1-15,7-7-26 16,5-7-68-16,0-21-199 16</inkml:trace>
  <inkml:trace contextRef="#ctx0" brushRef="#br0" timeOffset="285969.3916">24999 12247 222 0,'0'0'75'0,"0"0"-72"0,0 0 2 15,-9 0-3-15,0 0 0 16,0 0-2-16,-6 5 0 15,-2 2 0-15,0 0 0 16,-2 0 2-16,-3 4 4 16,1-2 2-16,-5 5 7 15,2 1 5-15,-3 2 0 0,2 5-7 16,-3 1 3-16,1 4-10 16,0 3 1-16,2 0-2 15,4 4 0-15,-2 2 3 16,2-2-4-16,-1 3 0 0,0 1 0 15,0 1-1-15,-1 2 0 16,-3 0-2-16,-3 7 2 16,-2-2-1-16,-1 1 0 15,-2-2 3-15,3-2 4 16,-2 1-2-16,3-6-2 16,2 1 0-16,-1 0-2 0,0-3 0 15,-1 1-1-15,1-2-1 16,-2-2 1-16,-1-5 0 15,1-3 2-15,1-5 5 16,1-4 2-16,4-6 5 16,-2-2 9-16,5-4 1 15,1-1-3-15,1 0 2 0,4-3-9 16,1 0-1 0,2 0-4-16,1-6 2 0,5 2-3 15,0-2-1-15,4 4-5 16,1-4-1-16,-1 2-3 0,3 2-1 15,0 2-1-15,0 0-4 16,-3 0-95-16,-8-5-57 16</inkml:trace>
  <inkml:trace contextRef="#ctx0" brushRef="#br0" timeOffset="287552.2518">21205 16273 372 0,'-8'-17'-3'0,"3"-2"9"0,0 1 5 16,5 0-1-16,0-2-4 16,0 1 10-16,0 3-2 15,3-4-3-15,6-1-1 16,4-1 2-16,1-1-4 16,6-3-2-16,2-3-2 15,4 0 3-15,9-4 2 0,4-5 8 16,2-5 1-16,5 3-1 15,5-3-1 1,1 0-4-16,3 1-2 0,0 7-1 16,-3 3-5-16,-1 5-2 15,-5 6-1-15,-6 6-3 0,-4 6 1 16,-8 8-40-16,-4 1-8 16,-7 3-10-16,-6 10-31 15,-7 3-38-15,-4 5-86 16</inkml:trace>
  <inkml:trace contextRef="#ctx0" brushRef="#br0" timeOffset="287817.8626">21338 16226 446 0,'-5'-18'58'0,"5"-12"-34"0,5-11 24 16,25-3-14-16,17-10-23 16,20-7-2-16,16-1-3 15,16 0-4-15,6 1-2 16,-5-3-53-16,-10-6-355 15</inkml:trace>
  <inkml:trace contextRef="#ctx0" brushRef="#br0" timeOffset="294622.85">19334 13124 200 0,'-2'-5'5'15,"2"-2"18"-15,0 0-5 16,2-4-2-16,7 2-4 16,-1-2 9-16,7 1-6 15,3-3-4-15,3 4-2 16,3-1-4-16,1 3-2 0,2-1-1 15,-1 3 0-15,1 1-2 16,-1 1-1-16,-8 1 0 16,-4 2-40-16,-7 0-14 15,-7 0-64-15</inkml:trace>
  <inkml:trace contextRef="#ctx0" brushRef="#br0" timeOffset="294779.0712">19363 13168 96 0,'-19'10'78'16,"5"-5"-63"-16,5-1 22 0,2-4 5 16,7 0 15-16,0-2-19 15,8-7-21-15,14-3-20 16,12-6-1-16,7-6 0 16,6-8-128-16</inkml:trace>
  <inkml:trace contextRef="#ctx0" brushRef="#br0" timeOffset="297248.5735">22580 17748 183 0,'0'0'4'0,"0"0"15"16,0 0 2-16,0 0-6 15,0 0 0-15,0 0-4 16,0 0 2-16,0 0-3 16,0-2 0-16,0 2-2 15,0 0-5-15,0 0-3 0,-3 0 1 16,-1 0-1-16,1 0-2 15,-9 2 2-15,5 3 0 16,-5 2 0-16,-1 2 1 16,-1-2-1-16,-3 2 0 15,2 2 1-15,-4-1-1 0,0 3 0 16,-1 1 1 0,0 1-1-16,-1 2-1 0,-1 1 2 15,-1 4-1-15,-1-5 0 16,3 3 0-16,1-1 0 15,5 1 0-15,-4-2 0 16,5 2-2-16,-1-2 3 0,2 0-1 16,-1 1-1-16,4-3 2 15,1 0-1-15,-2-3 0 16,4-1 0-16,0-1 0 16,3-4 2-16,1 2-1 0,0-6 0 15,3 1 1-15,0 0-1 16,0-4 0-16,0 0 24 15,0 0-2-15,6-6-17 16,-2-1 1-16,3 0 0 16,-2 0 0-16,2 0-2 0,1 1-4 15,-1-1 1-15,2 0-2 16,-1-2 1-16,5-2-1 16,0-1 1-16,2-1-1 15,0-1 2-15,4 0-1 16,2-1 5-16,4-2 5 15,2-1 0-15,3 0-2 0,3 0-4 16,-3 0-4-16,2 2 2 16,-6 2-2-16,-8-9-6 15,-16-16-173-15</inkml:trace>
  <inkml:trace contextRef="#ctx0" brushRef="#br0" timeOffset="298674.4035">27921 18221 487 0,'-4'0'39'15,"4"-12"-35"-15,0-2 18 16,13 2-3-16,10-4-12 15,8 0-6-15,10-2 3 0,5 0-2 16,8-4 7-16,4 5 2 16,4 1 2-16,1-1-6 15,4 5-5-15,-3 1-1 16,-1 6-1-16,-4 3-10 16,-8 2-52-16,-12 0-49 0,-12 0-98 15</inkml:trace>
  <inkml:trace contextRef="#ctx0" brushRef="#br0" timeOffset="298830.6435">28224 18267 735 0,'72'-31'9'0,"25"-4"-4"15,25 3-8-15,22-11-60 0,12-25-152 16</inkml:trace>
  <inkml:trace contextRef="#ctx0" brushRef="#br0" timeOffset="323266.5532">24923 12439 605 0,'-8'-7'7'0,"-1"-3"13"16,5 4-9-16,4 6-5 15,0 0-6-15,0 0-2 16,7 11 2-16,0 1 0 0,4 3 0 15,0 4 1-15,3 2-1 16,-1 2 1-16,1 3 1 16,-3-2 0-16,0 2 1 15,-2-3-1-15,-2-2 1 16,-2 1 0-16,-2-1 4 16,-2-1-4-16,1-1-3 0,2-1 1 15,-3-2-1-15,5-3 1 16,2-2 1-16,9-6 0 15,6-5 8-15,10-2 20 16,8-14 6-16,9-7-11 16,11-9-7-16,7-8-4 0,14-8 3 15,13-7-3-15,14-4 0 16,13-4 2-16,12-1-3 16,8 6-4-16,8 6-4 15,-6 7-1-15,-8 8 1 16,-13 10-4-16,-13 7 0 0,-14 6 0 15,-16 5-1-15,-17 7 0 16,-9 2 0-16,-13 6 0 16,-9 7-4-16,-7 6-24 15,-10 6-13-15,-11 5-31 16,-4-1-43-16,-22-8-96 0</inkml:trace>
  <inkml:trace contextRef="#ctx0" brushRef="#br0" timeOffset="324188.3528">23081 14605 381 0,'0'-13'165'0,"0"3"-154"16,0 1 16-16,0 2-16 16,0 6-9-16,3 1-5 15,2 0 1-15,-2 6 2 16,4 5-2-16,2 3 2 0,-3 5 2 16,1 6 0-16,0 0-1 15,0 5 5-15,-4 5 0 16,4-1 0-16,-2-1-3 15,2-6-2-15,0 0 0 16,0-8 0-16,2-2 0 16,0-7 0-16,0-1 1 15,4-2-1-15,-3-5 2 0,9-2 2 16,0 0 3-16,4-7 6 16,13-11 8-16,5-7-1 15,11-11 0-15,10-4 0 0,12-9-3 16,8-5 4-16,11-4-4 15,14-4-3-15,3-1-7 16,11 1 1-16,6-1 1 16,7 3-1-16,-2 3-2 15,2 5 1-15,-2 6-4 16,-8 6 0-16,-8 10-3 0,-11 8-1 16,-17 8 1-16,-13 12 0 15,-21 2-6-15,-27 0-56 16,-27-3-165-16</inkml:trace>
  <inkml:trace contextRef="#ctx0" brushRef="#br0" timeOffset="330320.3364">24796 11997 251 0,'0'-9'6'0,"0"0"-1"0,0-2 2 0,3 3 6 16,1-1 0-16,-1-1-5 15,2 5 4-15,-2-2-1 16,-1 4-2-16,0-1 2 0,0 2-3 15,-1 0-2-15,-1 2 6 16,0 0-3-16,0 0-8 16,0 2-1-16,0 7 2 15,-3 2 3-15,-1 3 0 16,-5 5-3-16,-2 5 3 16,-3 7-2-16,-1 5 0 0,-4 4 4 15,-6 8-2-15,-2 7-1 16,-4 10 4-16,-1 6-1 15,-4 9-3-15,-9 8 2 16,-5 8 2-16,-4 13-4 16,-7 5 0-16,-2 7-3 15,-5 6 1-15,-4 1 0 0,4 0-1 16,0-1-1-16,5-4 1 16,2-5-1-16,5-5 2 15,2-3-1-15,4-8 2 16,0-4 3-16,1-2 0 0,1-1-2 15,-5-8 2-15,3 4-1 16,4-7-2-16,-2-5 4 16,6-10 0-16,2-6 2 15,5-8-2-15,2-5-1 16,6-10 0-16,6 0-4 0,2-10-1 16,5 2 0-16,6-9-1 15,1-1 0-15,4-8 0 16,3-11-49-16,0-10-73 15</inkml:trace>
  <inkml:trace contextRef="#ctx0" brushRef="#br0" timeOffset="331121.9677">24916 12077 418 0,'-7'0'4'0,"2"0"-3"16,-3 0 1-16,3 0-2 15,0 5-1-15,1 7 0 0,-1 8 1 16,0 1 0-16,-3 5-1 15,1 4 1-15,0 6 0 16,-2 7-1-16,-4 5 2 16,-1 7-1-16,-4 7 1 15,-4 7 0-15,-2 2-1 16,-3 7 0-16,-4 6 1 0,-1 0 0 16,1 2 0-16,-3 3 1 15,-1 0-2-15,0 0 0 16,-1-7 1-16,-2-2 0 15,1-1 5-15,-3-1-5 0,0-5 0 16,5 4 6-16,-1 0-5 16,0 1 0-16,4 1-1 31,0-6 0-31,1 0 2 16,4-5-2-16,-2-2-1 0,-1-2 2 15,-1-3-2-15,2-2 1 16,-1-2 2-16,3-2 0 15,0-3 9-15,-2-4-2 0,4-3-2 16,-2-3-1-16,2-2-2 16,0-1 0-16,-2-3 2 15,0-2 3-15,0-7-3 16,1 1-1-16,0-6 2 16,1 2 0-16,1-8-2 0,3 2 0 15,2-5 0-15,4-3 2 16,1-3 4-16,4-2-8 15,3-3-1-15,4 0-1 16,-1 0 2-16,4-2-3 16,0 0-4-16,0 0-41 15,-5-4-90-15</inkml:trace>
  <inkml:trace contextRef="#ctx0" brushRef="#br0" timeOffset="353543.9723">2167 14209 537 0,'-13'-16'7'0,"1"2"30"15,1 4 19-15,4 5-31 16,3 0-10-16,4 5-1 16,0 0-6-16,4 7-12 0,6 9 4 15,5 7 3-15,1 6 0 16,4 8 2-16,2 5-3 15,-3-2 0-15,-1 0 1 16,0-7-3-16,0-8 2 16,-1-7 1-16,0-9 0 15,-2-9 2-15,4 0 7 0,-1-7 18 16,-2-11-6-16,-1-3-16 16,-1-1-4-16,-5-1 2 15,-2 2-1-15,-3 3 0 16,-2 6-4-16,1 2-1 15,-1 7 1-15,1 3-1 0,1 0-5 16,5 7 2-16,0 4 1 16,3 3 1-16,5 2 3 15,-1-1-2-15,4-5-1 16,2-3 3-16,-3-5-2 16,3-2 1-16,-1-9 1 15,-1-11-1-15,-4-5 3 0,-4-3 1 16,-2-4 4-16,-7 0 1 15,-3 2-2-15,0-4-2 16,-6 3 2-16,-6-1-1 16,0 5-2-16,-3 1-2 15,1 0-2-15,4 9-1 0,0 2 2 16,5 7-1-16,5 8-5 16,2 0-32-16,16 10-99 15,5 4-2-15,4 1-88 16</inkml:trace>
  <inkml:trace contextRef="#ctx0" brushRef="#br0" timeOffset="353939.0945">3043 14186 673 0,'-18'1'1'16,"4"-1"13"-16,1 4-8 15,3 1 16-15,-1 6-4 16,3 1-10-16,3 5-5 16,3 2 0-16,2 6-2 0,0 4 0 15,0 3 0-15,4 0-1 16,4 0 1-16,0 0-2 16,3-1 2-16,2-8 0 15,1-6-3-15,2-2 2 16,2-10 0-16,2-5 1 15,-3-2 2-15,2-16 3 0,-4-3 8 16,-2-9 5-16,-4-4-5 16,-7-2 0-16,-2 0-3 15,-4 4 5-15,-11 2-3 16,-4 7-5-16,-1 5-3 0,1 6-6 16,-1 6 0-16,3 2-3 15,5 4-32-15,4 0-33 0,4-1-39 16,4-6-164-16</inkml:trace>
  <inkml:trace contextRef="#ctx0" brushRef="#br0" timeOffset="354267.2324">3556 13866 414 0,'-7'6'-141'0,"-8"-1"113"15,-5 2 32-15,2 0 61 16,0-3 43-16,1-1-18 16,7-1 3-16,1-2-19 15,7 0-12-15,2 0-15 0,0-2-16 16,14-6-22-16,8-7-11 15,7-5 6-15,7 1-4 16,1-4 0-16,2 1 1 16,-2 3-2-16,-3 5-1 15,-7-3-44-15,-4 9-13 0,-8 0-21 16,-8 3-55-16,-7 0-101 16</inkml:trace>
  <inkml:trace contextRef="#ctx0" brushRef="#br0" timeOffset="354423.4342">3632 13703 405 0,'-18'0'39'0,"4"0"51"16,5 3-24-16,3 4-28 16,6 2-25-16,0 3-9 15,6 2 1-15,8 6 0 16,5 5 2-16,0 5-2 16,4 10-2-16,3 4-1 15,-9-1-5-15,1-2-165 0</inkml:trace>
  <inkml:trace contextRef="#ctx0" brushRef="#br0" timeOffset="355115.125">4027 13397 557 0,'-5'-17'10'15,"-3"2"71"-15,1 0-50 16,0 4 7-16,4-2-2 16,1 8-3-16,2 5-11 0,0 0-12 15,5 9-11-15,8 13-1 16,1 3 3-16,2 6-2 16,4 1 0-16,-1 0 3 15,-2-4-2-15,0-6-1 16,-2-4 4-16,0-7-3 15,-1-8 0-15,-2-3 1 0,3-2-1 16,-5-10 4-16,2-2-4 16,-3-4 2-16,-1 1 0 15,-2 0-2-15,1 2 0 0,-3 6 1 16,-2 0-1-16,1 6 0 16,1 3-1-16,-1 0-4 15,4 2 4-15,3 5 1 16,0 2-1-16,5-6 1 0,-3 0 0 15,4-3 0-15,0 0 2 16,0-10-2-16,1-4 0 16,-1-3 1-16,-7-4-1 15,0-5 2-15,-7-2-2 16,-2 0 0-16,-2-3 1 0,-12 0-1 16,-5 3 0-16,1 3 1 15,1 4 0-15,-3 7-2 16,6 6 2-16,2 8-1 15,7 4-5-15,5 15 4 16,0 10-25-16,8 6-28 16,8 2-36-16,2 0-63 0</inkml:trace>
  <inkml:trace contextRef="#ctx0" brushRef="#br0" timeOffset="355318.2642">4654 13441 599 0,'0'0'45'16,"0"-5"33"-16,0 3-25 16,0 2-45-16,3 6-6 15,7 8-2-15,0 8-1 16,4 8 2-16,3 5-1 0,0 4 0 16,3 4 1-16,1-3 0 15,-4-6-8-15,1-11-88 16,-2-10-85-16</inkml:trace>
  <inkml:trace contextRef="#ctx0" brushRef="#br0" timeOffset="355909.9475">4821 12903 533 0,'-11'-14'116'0,"7"-10"-115"16,4 0 2-16,7 0-3 0,14 3 4 16,0 5 7-16,6 5 5 15,-2 6-6-15,4 5 0 16,-2 0-3-16,0 14-4 16,-5 9-2-16,-5 6 1 15,-7 3-1-15,-5 2 1 0,-5 0 2 16,0-2-2-16,-5-5 0 15,-3-8 1-15,1-5-2 16,1-6 5-16,3-8 1 16,3 0 9-16,0-13 20 15,0-8-24-15,0-10-8 0,0-4-2 16,0-6-1-16,0-2-1 16,0 0 2-16,0 4-1 15,0 8-2-15,0 9 2 16,-3 7 2-16,1 8 5 15,2 7 6-15,0 7-14 0,0 13-1 16,7 8 2-16,5 10-2 16,10 5 2-16,7 1-1 31,5 2 0-31,7-3-10 0,7-3-36 0,5-8-35 16,-5-9-89-16</inkml:trace>
  <inkml:trace contextRef="#ctx0" brushRef="#br0" timeOffset="358293.1075">2614 15265 264 0,'-7'0'66'0,"-4"0"-51"16,6 0 48-16,-2 0-45 0,5-2-1 15,-3 0 4-15,3-1-2 16,0 1 4-16,2-2 0 15,0 1-7-15,0-1-9 16,4 0-7-16,4 2 1 16,8-3 1-16,2 0-4 0,6-1 1 15,5-2 2-15,1-1 1 16,8-4 0-16,4-1 2 16,7-4-3-16,4-2 1 15,6-3-2-15,4 2 0 16,5-6 0-16,5-1 1 15,-3-3-1-15,9-1 2 16,3-2-1-16,-2-5 5 0,4-5 18 16,6-4 1-16,4-4-8 15,2-2-4-15,1-3-6 16,8-2-1-16,-5 3-3 0,-1-4-2 16,3 2 3-16,-1-2-5 15,3 2 2-15,-4-1 1 16,7 0-1-16,-7 0 0 15,-1 0 1-15,-4-2-3 16,-2 1 2-16,-5-3 0 16,-3 1 0-16,-4 2 5 0,-4-1 6 15,-6 0 1-15,-4 2 2 16,-5 0 1-16,-9 3-9 16,-3 0 2-16,-7 2-6 15,-3-4 2-15,-9 3-2 16,-4-5-2-16,-6 5 2 0,-6 0-2 15,-9 1 0-15,-4 3 2 16,-2-1-1-16,-3 4 2 16,-12 0-1-16,-4 3 0 15,-3 4-1-15,-3 2 2 16,-6 1-2-16,-3 2-1 0,-5 3 1 16,-5-1 0-16,-2 1 4 15,-6 1-3-15,2 2-2 16,-2 4 0-16,-4 1-1 15,2 0 0-15,-1 5 1 16,1 2-2-16,-2 2 0 16,0 3 2-16,-3 5-3 0,-1-2 1 15,-1 7 1-15,-3-2-2 16,-4 3 3-16,-2 0 1 16,-6 2-3-16,-3 0 2 15,2 0-1-15,-2 0-1 16,-4 0 2-16,2 2-1 0,-1 1-1 15,-6 1 1-15,2 3 0 16,-6-1 0-16,2 1 1 16,-1 4-1-16,-3 4 0 15,-3 3 0 1,1 4-2-16,-5 5 2 16,-2 4 0-16,-4 7-1 0,2 1 1 15,3 4 0-15,0 2-1 16,4 1 2-16,2 1 1 15,4 4-6-15,-1 6 5 16,-2 4-1-16,3 4 0 0,5 6-1 16,-1 5 1-16,0 3 0 15,10-3-1-15,6 4-3 16,6 1 3-16,5 3-1 16,5-2-2-16,5 0 1 15,4 2-2-15,7 1 2 0,2 1 4 16,6-4-3-16,5 2 0 15,7 3 2-15,6 1-1 16,7-3 0-16,5-1 2 16,2 0-3-16,2-2 2 15,11 0 0-15,4-5 0 16,3-1 0-16,6 3 0 0,0 1 0 16,2-4 0-16,5 0-1 15,-1-3 2-15,5-2 0 16,0-7-2-16,2-3 1 15,2-6 0-15,5-5-2 0,0-7 2 16,1-5 0-16,-1-9 0 16,1-8 2-16,0-5-1 15,0-7 2-15,2-4 5 16,-1-5-2-16,4 0-1 16,-4 0-3-16,-19-18-38 15,-21-17-451-15</inkml:trace>
  <inkml:trace contextRef="#ctx0" brushRef="#br0" timeOffset="361269.8078">2720 14847 113 0,'-4'-3'2'0,"1"1"-1"16,1 0 1-16,0-1-1 0,0-1 2 16,1-3 7-16,-1 3 19 15,-1-2 8-15,-1 2-4 16,0-4 8-16,0 1 6 16,-1-1-15-16,0 1-1 15,3-3-7-15,-2 3-5 0,1 0 3 16,0 0-6-16,1 3 7 15,-1 1-4-15,3 1-7 16,-2 2-6-16,1 0-4 16,1 0-7-16,-2 5 2 15,2 6 3-15,-2 3-2 0,2 4 3 16,0 4-2-16,0-1 2 16,0 6 1-16,0 0-1 15,5 5 2-15,3 0 1 16,3 5-2-16,3 4 1 15,0 0 0-15,7 2-1 16,-2 2 1-16,6 5 0 16,0-4 0-16,4 2-2 0,0 2 1 15,-2 0-2-15,4 2 2 16,-1-1 0-16,4-1 3 16,0 0 1-16,2 0-2 15,3 0 1-15,3-1-1 16,2 2-2-16,4-1-4 0,1 4 0 15,7-1 10-15,0-1-5 16,5 6-1-16,2-4 1 16,1 1 1-16,1 1-4 15,3-5 1-15,0-1 1 0,6-1-2 16,-1-3 2-16,7-2 2 16,5 1 2-16,-2 0 2 15,7-3-2-15,2 3 0 16,3 0-4-16,2-3 1 15,0 2-3-15,7-2 3 16,-2 3-2-16,3-2 1 0,2-2 5 16,5 1 0-16,0-4 0 15,7-1 0-15,1-2-4 16,4-5 2-16,2-6-4 16,3-2 1-16,-2-2 2 15,2-2-2-15,-2 0-2 0,2-3 2 16,-1 2-1-16,-1-3-1 15,3 0 0-15,-1-2 0 16,4-1 2-16,-3-4-1 16,8-3 1-16,-6-1-1 0,5-3-1 15,-1 0 0-15,0-1 2 16,3-8-2-16,1-1 1 16,0 1-2-16,2-7 2 15,1 1-1-15,0 0 1 16,4 0-1-16,-1-7 1 15,2 5 2-15,1-5-2 0,2-2 1 16,-2-2-1-16,4-2 0 16,0-3 0-16,-4 1 3 15,-1 0 0-15,1-2 3 16,0 1-2-16,-3-1 1 16,-6 1 1-16,-2 1-2 15,-3 2 0-15,-4-1-3 0,-8 0 1 16,0 3 1-16,-8-1 0 15,-5 2 3-15,-8-2 1 16,-2 2 0-16,-8 2-3 16,-2 2 1-16,-4-1-4 0,-5-1 0 15,-1 5 1-15,-7 0-4 16,-5 0 3-16,-4 4-2 0,-8 0 0 16,-4 2 0-16,-5-1 0 15,-10 2 0-15,-1 0 1 16,-12 1-1-16,-8 1-2 15,-11-2 3-15,-5 2-14 16,-1-1 3-16,-16-1 3 16,-8 0 3-16,-7 2 4 0,-2 2 0 15,-4 0-1-15,-1 4 2 16,-3 1-1-16,1 2-2 16,0 0 3-16,2 0 0 15,5 0-3-15,4 0 4 0,7 0-2 16,8 0 0-16,5 0 3 15,8 0 4-15,2 0 6 16,2 0-4-16,14 0-6 16,5 0-1-16,8 0 3 15,0 0-5-15,7 0 5 16,-2 6-3-16,0 5-2 0,-2 0 4 16,-7 7-6-16,-4 0 2 15,-8 5 2-15,-4 4-2 16,-4 5 0-16,-5 6 2 15,-7 4-2-15,-7 5 1 16,-6 1 0-16,1 2-1 0,-6-4 1 16,3-1-1-16,0-4 1 15,1-5-7-15,0-13-45 16,-1-16-119-16</inkml:trace>
  <inkml:trace contextRef="#ctx0" brushRef="#br0" timeOffset="362754.074">4642 14102 588 0,'8'9'-1'0,"4"1"-4"15,3 6 6-15,7 4-2 16,7 3 1-16,-1 2 1 16,2 6-1-16,5 1 1 0,5 7 0 15,1 0 0-15,4 6 1 16,1-3-2-16,1 3 1 15,5 0 0-15,4-3-1 16,1 0 4-16,6 1 0 16,5-4 0-16,8 0 1 15,6-1-1-15,8-2-1 0,3-2 3 16,7-5-10-16,7-4 11 16,6-3-5-16,4-5 0 15,7-1-1-15,5-3 1 16,2-5 0-16,5 0-1 0,3-5 1 15,7-1 1 1,-3-2-1-16,8 0 1 0,1-3-5 16,3-7 4-16,3-2-1 15,-1-2 0-15,9-4 1 16,3 0 2-16,2 0 1 16,0-6 0-16,2-1 0 0,3-4-2 15,0-3 1-15,-2-4 0 16,-1 0 0-16,2-6 3 15,0 0-2-15,-1-2 1 16,-5 0 1-16,0-1-5 16,-6-1 3-16,-3 1-2 0,-6 2-3 15,-5 1 2-15,-3 0 0 16,-5 5-2-16,0 1 2 16,-10 1-2-16,-2-3 1 15,-9 4-1-15,-6 0 1 16,-4 0-1-16,-10 2 2 0,-5 0-2 15,-7 4 2-15,-4 2 4 16,-5 3 2-16,-11 2-3 16,-3 3-2-16,-8 2-2 15,-6 2 1-15,-5 1-2 16,0 3 1-16,-7-1 0 0,-5 2-1 16,-7 2 1-16,-4-1-1 15,-7 3-1-15,-3 0 1 16,-4 0-15-16,-6 1-13 15,-3-3 5-15,0 2-8 16,-12 1-18-16,-6-1-16 16,-4 1-23-16,-1 1-30 0,-2-1-2 15,0 0 89-15,0 1 32 16,2-1 9-16,3 3 18 16,-2-1 20-16,6 0 25 15,0 2-11-15,2 0-15 16,2 0-11-16,5 0-10 0,4-2 0 15,3 1 0-15,0-3 7 16,2 0-15-16,8 1-12 16,8-1-3-16,4 1 2 15,1 1-1-15,7 2 0 16,-1 0 0-16,11 0 0 0,-4 0-1 16,5 3-1-16,0 3 2 15,5 2 0-15,-5 2 1 16,-1 2 1-16,-6 1 4 15,-5 5 0-15,-14 4 0 16,-10 7-4-16,-5 5-1 16,-27 14 0-16,-21 9 0 0,-23 11-3 15,-27 5-1-15,-31 0-135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15:04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 13816 670 0,'-11'0'32'16,"3"-7"-31"-16,-4 0 45 16,10 0-7-16,2 0-35 15,0 3-1-15,0 0-3 16,9 4 0-16,4 0-3 0,5 0 0 16,7 10 6-16,4 9-2 15,3 8 2-15,0 3-1 16,2 6 1-16,-3-1-2 15,-4-4 1-15,-3-8-1 16,-8-5 0-16,2-9 5 16,-2-9 3-16,0-9 16 15,4-23 24-15,4-16-11 0,4-18-14 16,6-22-6-16,7-15-9 0,4-11-3 16,4-8-5-16,7 0 1 15,-2 0-1-15,0 10 0 16,1 10-2-16,-6 14 2 0,-3 17-2 15,-9 16-25-15,-5 14-71 16,-8 11-315-16</inkml:trace>
  <inkml:trace contextRef="#ctx0" brushRef="#br0" timeOffset="1097.8576">28985 12150 547 0,'15'0'72'16,"-1"-2"-71"-16,-1-3-2 0,6 0 9 16,-2 0 0-16,-3-1-3 15,1 1 8-15,-3 1 4 16,-3 1-4-16,-1 3 0 15,-5 0-2-15,1 0-4 16,-4 7-1-16,0 7 0 0,0 4 2 16,0 8 5-16,0 6-3 15,0 6 2 1,0 3-2-16,1 0 1 0,10-1-1 0,2-1-3 16,3-7 1-16,7-8 5 15,8-6 1-15,6-10-3 16,10-8 11-16,16-18 14 15,17-18-5-15,22-19-11 16,21-18-5-16,26-18 0 0,25-9-3 16,28-12-7-16,20-5 2 15,13 4-6-15,6 6-4 16,-2 8 5-16,-12 12-2 16,-13 12 0-16,-24 13-1 15,-27 6-46-15,-27 8-55 16,-32 2-259-16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39:21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11178 6521 523 0,'0'-6'5'0,"-2"1"2"15,2 1 8-15,0 0 6 16,0-2-9-16,0 0-1 15,2 4 10-15,-1-2 4 16,3 2 7-16,-1 2-9 0,-1 0-8 16,2 0-4-16,2 2-2 15,1 8 0-15,0 3 0 16,1 2 0-16,4 7 1 16,0-2-1-16,-2 4-3 15,2-6-1-15,0-2-3 16,-1 0 1-16,3-7-5 0,-2-2 4 15,3-4 5-15,1-3 3 16,2-3 4-16,6-13 14 16,3-15 5-16,7-11-12 15,7-11-5-15,13-9-3 16,4-15-5-16,10-8-2 0,3-5-2 16,5-1 3-16,1-1-5 15,-1 0 3-15,-3 7 1 16,-7 2-1-16,-3 12 1 15,-10 4-2-15,-11 8 2 16,-5 11-1-16,-11 8 0 0,-4 6 4 16,-10 9-1-16,-2 6-5 15,-5 3-3-15,-3 8 0 16,-1 1 0-16,-1 6 0 16,0 1 0-16,0 3-12 15,0 7-65-15,-8-5-47 16,-11-4-553-16</inkml:trace>
  <inkml:trace contextRef="#ctx0" brushRef="#br0" timeOffset="4845.6057">28184 7551 514 0,'2'1'82'0,"-2"1"-55"16,0 0 5-16,5 1-29 15,7 6 5-15,2 4 14 16,8 7 16-16,5 4-8 16,5 5-1-16,7 10-12 0,7 7-4 15,7 7-3 1,6 3-3-16,6 4 2 0,5 3 3 15,4-2 3-15,1-7-3 16,-3-1-5-16,-6-6-2 16,-1-7-3-16,-11-2-1 15,-11-8 0-15,-9-2-2 0,-11-8-21 16,-6-6-59-16,-10-6-84 16,-7-8-184-16</inkml:trace>
  <inkml:trace contextRef="#ctx0" brushRef="#br0" timeOffset="5157.2657">28894 7317 576 0,'3'-13'186'0,"-3"0"-180"0,0 7-2 15,0 6 6-15,0 14-2 16,0 20-5-16,-12 21 10 16,-15 29 23-16,-17 32-11 15,-19 38-6-15,-25 34-11 16,-17 35-1-16,-17 25-4 15,-18 20-1-15,-11 1-21 0,-10-14-122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50:08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13538 13765 468 0,'0'-2'6'16,"0"2"8"-16,0 0 3 0,0 0 0 16,1 0-10-16,1 0-3 15,2 2 9-15,-1 5 2 16,1 1 3-16,2 2 11 15,0 2-1-15,0 1-10 16,1 1-4-16,2 0 0 0,-1-2-1 16,4-1-1-16,0-5 1 31,1-6 6-31,6-2 10 0,6-20 3 0,9-17-9 16,14-15-5-16,11-17 0 0,12-12-7 15,11-14-5-15,9-6-4 16,3 2-1-16,-3 5 1 15,-7 13-1-15,-6 12-2 16,-16 19 3-16,-16 16-3 16,-17 13-31-16,-16 9-121 15</inkml:trace>
  <inkml:trace contextRef="#ctx0" brushRef="#br0" timeOffset="2941.9338">8728 12798 2 0,'-5'-2'-2'0,"3"0"2"15,2 1 12-15,0-1 30 16,0 0-8-16,0 0 4 16,0 0-16-16,0 2-20 15,0-2-1-15,0 2-4 16,0 0-15-16,0 0-23 0</inkml:trace>
  <inkml:trace contextRef="#ctx0" brushRef="#br0" timeOffset="3769.9405">8728 12798 37 0,'8'-20'2'15,"-8"19"-2"-15,0 1 13 16,0 0 29-16,0 0-21 16,0-2 5-16,0 2 1 15,0-2 3-15,0 0-14 0,0 0-8 16,0 0-6-16,0 1 0 15,0 1-2-15,2-2 1 16,-2 0 1-16,0 2 3 16,0-2 9-16,0 2 5 15,0 0-11-15,0-2-4 16,0 2 6-16,0-1 6 0,0 1-5 16,0-2-9-16,0 0-1 15,0 0-1-15,0 1 1 16,1-1-2-16,-1 0 3 15,2 2-3-15,-2-2 1 16,0 2 13-16,0-1-13 0,0 1 0 16,0-2 2-16,0 2 1 15,0 0-1-15,0-2 0 16,0 0-2-16,2 2 1 16,-2-2 0-16,0 0-2 0,2 1 2 15,-2 1-1-15,0-2 0 16,0 2 0-16,0 0 0 15,0 0 2-15,0-2 7 16,0 2 9-16,0-1-11 16,0 1-3-16,0-2-3 15,0 2 0-15,0-2 2 16,0 0-2-16,0 0 1 0,0 2 2 16,0-2 2-16,0 1 2 15,0-1 0-15,-2 0-1 16,2 1 7-16,-2-1-2 15,0 0 0-15,1 2-4 16,-1-2-5-16,2 2 6 0,0 0-1 16,0 0 2-16,0-2 0 15,0 2 1-15,0 0 5 16,0 0-3-16,0 0-9 16,0 0-4-16,0 0 1 0,0 0-1 15,5 0 1-15,2 0 0 16,2 0 2-16,2 0-1 15,-2 0 1-15,3 2-1 16,-1-2-1-16,2 2 0 16,-2-2 0-16,3 0 0 15,-2 2 0-15,1-2-1 0,-1 0-23 16,0 0-79-16,-7-2-207 16</inkml:trace>
  <inkml:trace contextRef="#ctx0" brushRef="#br0" timeOffset="4144.914">8834 12650 269 0,'-1'0'46'0,"-1"1"-1"16,-3 3-9-16,3 0-21 15,-2 3-4-15,-2 0 7 0,1 5-3 16,0 1-4-16,-4 1-5 16,-2 6-2-16,0-1-3 15,-2 3 0-15,-2-1-1 16,-2-5-118-16</inkml:trace>
  <inkml:trace contextRef="#ctx0" brushRef="#br0" timeOffset="8085.5372">18766 10858 169 0,'0'0'44'0,"-2"0"-11"15,2 0-3-15,-2 0 4 0,1 0 17 16,1 0-16 0,-2 0 1-16,2 0-3 0,0 0-2 15,0 0-6-15,0 0-6 16,0 0-8-16,0 0-3 15,0 0-6-15,0 0-1 16,0 0 0-16,0 4 5 0,3 0 3 16,3-1 13-16,2 1-7 15,-1-1-7-15,-1 1-2 16,1 2-1-16,3-5-3 16,-1 3-2-16,-2-1 2 15,1-1-1-15,2 0 0 0,1-2 3 16,-5 0-8-16,2 0-63 15,-1-7-96-15</inkml:trace>
  <inkml:trace contextRef="#ctx0" brushRef="#br0" timeOffset="8444.8354">18844 10818 183 0,'0'-4'129'15,"0"1"-86"-15,0 0 13 16,0 2-11-16,-2 1-4 16,0-2-10-16,0 2-3 0,-1-1-8 15,1 1 3-15,2 0-6 16,-3 0-3-16,2 0-8 15,-1 0-5-15,0 4 1 16,0 4-2-16,-1 5 2 16,-2-3 2-16,0 5-3 15,-5-1 3-15,3 0 0 0,-2 4 2 16,1-2-1-16,-4 4-2 16,3-5-2-16,-1 5-1 15,-1-2 2-15,0-4-61 16,1-3-243-16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11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jpg"/><Relationship Id="rId7" Type="http://schemas.openxmlformats.org/officeDocument/2006/relationships/image" Target="../media/image17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16.emf"/><Relationship Id="rId4" Type="http://schemas.openxmlformats.org/officeDocument/2006/relationships/customXml" Target="../ink/ink5.xml"/><Relationship Id="rId9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 – Convexity of Error Function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46480" y="1729080"/>
              <a:ext cx="4177800" cy="1228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520" y="1716840"/>
                <a:ext cx="4204080" cy="12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903200" y="1568160"/>
              <a:ext cx="545040" cy="365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9880" y="1552680"/>
                <a:ext cx="5738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14880" y="907920"/>
              <a:ext cx="11581200" cy="5951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040" y="896400"/>
                <a:ext cx="11611080" cy="59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6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20920" y="902520"/>
              <a:ext cx="11264760" cy="5673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600" y="888480"/>
                <a:ext cx="11291400" cy="57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7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0"/>
            <a:ext cx="4648200" cy="309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91687"/>
            <a:ext cx="4419600" cy="294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23000" y="4031280"/>
              <a:ext cx="11158920" cy="1015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680" y="4021920"/>
                <a:ext cx="1118160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023360" y="1929600"/>
              <a:ext cx="6474600" cy="1380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2560" y="1913040"/>
                <a:ext cx="6496560" cy="14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3139560" y="3889440"/>
              <a:ext cx="3654720" cy="11048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4520" y="3877920"/>
                <a:ext cx="3668040" cy="11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1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3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2767</TotalTime>
  <Words>19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Linear Regression – Convexity of Error Function</vt:lpstr>
      <vt:lpstr>Linear Regression</vt:lpstr>
      <vt:lpstr>Linear Regression</vt:lpstr>
      <vt:lpstr>Linear Regression</vt:lpstr>
      <vt:lpstr>Regression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269</cp:revision>
  <dcterms:created xsi:type="dcterms:W3CDTF">2018-10-16T06:13:57Z</dcterms:created>
  <dcterms:modified xsi:type="dcterms:W3CDTF">2019-03-22T05:07:52Z</dcterms:modified>
</cp:coreProperties>
</file>